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9975" cy="42808525"/>
  <p:notesSz cx="6797675" cy="9928225"/>
  <p:defaultTextStyle>
    <a:defPPr>
      <a:defRPr lang="en-US"/>
    </a:defPPr>
    <a:lvl1pPr marL="0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7359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4718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2081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9440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6799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4158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1517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8880" algn="l" defTabSz="417471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6FF"/>
    <a:srgbClr val="457BFF"/>
    <a:srgbClr val="4084FF"/>
    <a:srgbClr val="4972FF"/>
    <a:srgbClr val="4B6FFF"/>
    <a:srgbClr val="17375E"/>
    <a:srgbClr val="7323FE"/>
    <a:srgbClr val="7030FD"/>
    <a:srgbClr val="4C8AFB"/>
    <a:srgbClr val="4A8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98757" autoAdjust="0"/>
  </p:normalViewPr>
  <p:slideViewPr>
    <p:cSldViewPr>
      <p:cViewPr varScale="1">
        <p:scale>
          <a:sx n="18" d="100"/>
          <a:sy n="18" d="100"/>
        </p:scale>
        <p:origin x="3738" y="108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400" cy="496888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r">
              <a:defRPr sz="1100"/>
            </a:lvl1pPr>
          </a:lstStyle>
          <a:p>
            <a:fld id="{C91CBB89-4A98-466F-BE2D-AEBE101CE037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9750"/>
            <a:ext cx="2946400" cy="496888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r">
              <a:defRPr sz="1100"/>
            </a:lvl1pPr>
          </a:lstStyle>
          <a:p>
            <a:fld id="{314D2992-27F6-4E28-9983-CDBA44E158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346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9"/>
            <a:ext cx="2945659" cy="496412"/>
          </a:xfrm>
          <a:prstGeom prst="rect">
            <a:avLst/>
          </a:prstGeom>
        </p:spPr>
        <p:txBody>
          <a:bodyPr vert="horz" lIns="90720" tIns="45358" rIns="90720" bIns="45358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9"/>
            <a:ext cx="2945659" cy="496412"/>
          </a:xfrm>
          <a:prstGeom prst="rect">
            <a:avLst/>
          </a:prstGeom>
        </p:spPr>
        <p:txBody>
          <a:bodyPr vert="horz" lIns="90720" tIns="45358" rIns="90720" bIns="45358" rtlCol="0"/>
          <a:lstStyle>
            <a:lvl1pPr algn="r">
              <a:defRPr sz="1100"/>
            </a:lvl1pPr>
          </a:lstStyle>
          <a:p>
            <a:fld id="{BD4A1646-9EA2-41FE-8FEF-C0C078FD4A21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0" tIns="45358" rIns="90720" bIns="4535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915"/>
            <a:ext cx="5438140" cy="4467702"/>
          </a:xfrm>
          <a:prstGeom prst="rect">
            <a:avLst/>
          </a:prstGeom>
        </p:spPr>
        <p:txBody>
          <a:bodyPr vert="horz" lIns="90720" tIns="45358" rIns="90720" bIns="453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101"/>
            <a:ext cx="2945659" cy="496412"/>
          </a:xfrm>
          <a:prstGeom prst="rect">
            <a:avLst/>
          </a:prstGeom>
        </p:spPr>
        <p:txBody>
          <a:bodyPr vert="horz" lIns="90720" tIns="45358" rIns="90720" bIns="45358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101"/>
            <a:ext cx="2945659" cy="496412"/>
          </a:xfrm>
          <a:prstGeom prst="rect">
            <a:avLst/>
          </a:prstGeom>
        </p:spPr>
        <p:txBody>
          <a:bodyPr vert="horz" lIns="90720" tIns="45358" rIns="90720" bIns="45358" rtlCol="0" anchor="b"/>
          <a:lstStyle>
            <a:lvl1pPr algn="r">
              <a:defRPr sz="1100"/>
            </a:lvl1pPr>
          </a:lstStyle>
          <a:p>
            <a:fld id="{6AF427A2-3324-48E9-9A6B-24C2A1DA1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21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087359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174718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262081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349440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436799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524158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4611517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6698880" algn="l" defTabSz="4174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427A2-3324-48E9-9A6B-24C2A1DA124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39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415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2000" y="24258175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79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66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01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9"/>
            <a:ext cx="25737979" cy="850225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6"/>
            <a:ext cx="25737979" cy="9364358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3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471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0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94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6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415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15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88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9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65"/>
            <a:ext cx="13373656" cy="28251647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65"/>
            <a:ext cx="13373656" cy="28251647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2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10" y="9582383"/>
            <a:ext cx="13378914" cy="3993479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359" indent="0">
              <a:buNone/>
              <a:defRPr sz="9200" b="1"/>
            </a:lvl2pPr>
            <a:lvl3pPr marL="4174718" indent="0">
              <a:buNone/>
              <a:defRPr sz="8300" b="1"/>
            </a:lvl3pPr>
            <a:lvl4pPr marL="6262081" indent="0">
              <a:buNone/>
              <a:defRPr sz="7400" b="1"/>
            </a:lvl4pPr>
            <a:lvl5pPr marL="8349440" indent="0">
              <a:buNone/>
              <a:defRPr sz="7400" b="1"/>
            </a:lvl5pPr>
            <a:lvl6pPr marL="10436799" indent="0">
              <a:buNone/>
              <a:defRPr sz="7400" b="1"/>
            </a:lvl6pPr>
            <a:lvl7pPr marL="12524158" indent="0">
              <a:buNone/>
              <a:defRPr sz="7400" b="1"/>
            </a:lvl7pPr>
            <a:lvl8pPr marL="14611517" indent="0">
              <a:buNone/>
              <a:defRPr sz="7400" b="1"/>
            </a:lvl8pPr>
            <a:lvl9pPr marL="16698880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10" y="13575855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9" y="9582383"/>
            <a:ext cx="13384168" cy="3993479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359" indent="0">
              <a:buNone/>
              <a:defRPr sz="9200" b="1"/>
            </a:lvl2pPr>
            <a:lvl3pPr marL="4174718" indent="0">
              <a:buNone/>
              <a:defRPr sz="8300" b="1"/>
            </a:lvl3pPr>
            <a:lvl4pPr marL="6262081" indent="0">
              <a:buNone/>
              <a:defRPr sz="7400" b="1"/>
            </a:lvl4pPr>
            <a:lvl5pPr marL="8349440" indent="0">
              <a:buNone/>
              <a:defRPr sz="7400" b="1"/>
            </a:lvl5pPr>
            <a:lvl6pPr marL="10436799" indent="0">
              <a:buNone/>
              <a:defRPr sz="7400" b="1"/>
            </a:lvl6pPr>
            <a:lvl7pPr marL="12524158" indent="0">
              <a:buNone/>
              <a:defRPr sz="7400" b="1"/>
            </a:lvl7pPr>
            <a:lvl8pPr marL="14611517" indent="0">
              <a:buNone/>
              <a:defRPr sz="7400" b="1"/>
            </a:lvl8pPr>
            <a:lvl9pPr marL="16698880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9" y="13575855"/>
            <a:ext cx="13384168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86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39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78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22"/>
            <a:ext cx="9961904" cy="7253668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4" y="1704422"/>
            <a:ext cx="16927349" cy="3653589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8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7359" indent="0">
              <a:buNone/>
              <a:defRPr sz="5700"/>
            </a:lvl2pPr>
            <a:lvl3pPr marL="4174718" indent="0">
              <a:buNone/>
              <a:defRPr sz="4800"/>
            </a:lvl3pPr>
            <a:lvl4pPr marL="6262081" indent="0">
              <a:buNone/>
              <a:defRPr sz="3900"/>
            </a:lvl4pPr>
            <a:lvl5pPr marL="8349440" indent="0">
              <a:buNone/>
              <a:defRPr sz="3900"/>
            </a:lvl5pPr>
            <a:lvl6pPr marL="10436799" indent="0">
              <a:buNone/>
              <a:defRPr sz="3900"/>
            </a:lvl6pPr>
            <a:lvl7pPr marL="12524158" indent="0">
              <a:buNone/>
              <a:defRPr sz="3900"/>
            </a:lvl7pPr>
            <a:lvl8pPr marL="14611517" indent="0">
              <a:buNone/>
              <a:defRPr sz="3900"/>
            </a:lvl8pPr>
            <a:lvl9pPr marL="16698880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62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91" y="29965980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91" y="3825023"/>
            <a:ext cx="18167985" cy="25685115"/>
          </a:xfrm>
        </p:spPr>
        <p:txBody>
          <a:bodyPr/>
          <a:lstStyle>
            <a:lvl1pPr marL="0" indent="0">
              <a:buNone/>
              <a:defRPr sz="14400"/>
            </a:lvl1pPr>
            <a:lvl2pPr marL="2087359" indent="0">
              <a:buNone/>
              <a:defRPr sz="12600"/>
            </a:lvl2pPr>
            <a:lvl3pPr marL="4174718" indent="0">
              <a:buNone/>
              <a:defRPr sz="10900"/>
            </a:lvl3pPr>
            <a:lvl4pPr marL="6262081" indent="0">
              <a:buNone/>
              <a:defRPr sz="9200"/>
            </a:lvl4pPr>
            <a:lvl5pPr marL="8349440" indent="0">
              <a:buNone/>
              <a:defRPr sz="9200"/>
            </a:lvl5pPr>
            <a:lvl6pPr marL="10436799" indent="0">
              <a:buNone/>
              <a:defRPr sz="9200"/>
            </a:lvl6pPr>
            <a:lvl7pPr marL="12524158" indent="0">
              <a:buNone/>
              <a:defRPr sz="9200"/>
            </a:lvl7pPr>
            <a:lvl8pPr marL="14611517" indent="0">
              <a:buNone/>
              <a:defRPr sz="9200"/>
            </a:lvl8pPr>
            <a:lvl9pPr marL="16698880" indent="0">
              <a:buNone/>
              <a:defRPr sz="92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91" y="33503626"/>
            <a:ext cx="18167985" cy="5024051"/>
          </a:xfrm>
        </p:spPr>
        <p:txBody>
          <a:bodyPr/>
          <a:lstStyle>
            <a:lvl1pPr marL="0" indent="0">
              <a:buNone/>
              <a:defRPr sz="6500"/>
            </a:lvl1pPr>
            <a:lvl2pPr marL="2087359" indent="0">
              <a:buNone/>
              <a:defRPr sz="5700"/>
            </a:lvl2pPr>
            <a:lvl3pPr marL="4174718" indent="0">
              <a:buNone/>
              <a:defRPr sz="4800"/>
            </a:lvl3pPr>
            <a:lvl4pPr marL="6262081" indent="0">
              <a:buNone/>
              <a:defRPr sz="3900"/>
            </a:lvl4pPr>
            <a:lvl5pPr marL="8349440" indent="0">
              <a:buNone/>
              <a:defRPr sz="3900"/>
            </a:lvl5pPr>
            <a:lvl6pPr marL="10436799" indent="0">
              <a:buNone/>
              <a:defRPr sz="3900"/>
            </a:lvl6pPr>
            <a:lvl7pPr marL="12524158" indent="0">
              <a:buNone/>
              <a:defRPr sz="3900"/>
            </a:lvl7pPr>
            <a:lvl8pPr marL="14611517" indent="0">
              <a:buNone/>
              <a:defRPr sz="3900"/>
            </a:lvl8pPr>
            <a:lvl9pPr marL="16698880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23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4"/>
          </a:xfrm>
          <a:prstGeom prst="rect">
            <a:avLst/>
          </a:prstGeom>
        </p:spPr>
        <p:txBody>
          <a:bodyPr vert="horz" lIns="417477" tIns="208734" rIns="417477" bIns="20873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7"/>
          </a:xfrm>
          <a:prstGeom prst="rect">
            <a:avLst/>
          </a:prstGeom>
        </p:spPr>
        <p:txBody>
          <a:bodyPr vert="horz" lIns="417477" tIns="208734" rIns="417477" bIns="20873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8" y="39677168"/>
            <a:ext cx="7065328" cy="2279154"/>
          </a:xfrm>
          <a:prstGeom prst="rect">
            <a:avLst/>
          </a:prstGeom>
        </p:spPr>
        <p:txBody>
          <a:bodyPr vert="horz" lIns="417477" tIns="208734" rIns="417477" bIns="20873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7B7E-7D49-4FED-B380-63CAED759DD4}" type="datetimeFigureOut">
              <a:rPr lang="en-GB" smtClean="0"/>
              <a:t>09/01/2022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62" y="39677168"/>
            <a:ext cx="9588659" cy="2279154"/>
          </a:xfrm>
          <a:prstGeom prst="rect">
            <a:avLst/>
          </a:prstGeom>
        </p:spPr>
        <p:txBody>
          <a:bodyPr vert="horz" lIns="417477" tIns="208734" rIns="417477" bIns="20873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8"/>
            <a:ext cx="7065328" cy="2279154"/>
          </a:xfrm>
          <a:prstGeom prst="rect">
            <a:avLst/>
          </a:prstGeom>
        </p:spPr>
        <p:txBody>
          <a:bodyPr vert="horz" lIns="417477" tIns="208734" rIns="417477" bIns="20873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A22B-4D8C-4ECA-9701-DFAB698EDB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97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471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21" indent="-1565521" algn="l" defTabSz="4174718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959" indent="-1304596" algn="l" defTabSz="417471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397" indent="-1043684" algn="l" defTabSz="4174718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756" indent="-1043684" algn="l" defTabSz="4174718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119" indent="-1043684" algn="l" defTabSz="4174718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483" indent="-1043684" algn="l" defTabSz="4174718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837" indent="-1043684" algn="l" defTabSz="4174718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196" indent="-1043684" algn="l" defTabSz="4174718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555" indent="-1043684" algn="l" defTabSz="4174718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59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718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081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440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799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158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517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880" algn="l" defTabSz="417471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138" y="-28226"/>
            <a:ext cx="30239880" cy="42707069"/>
            <a:chOff x="44138" y="-28226"/>
            <a:chExt cx="30239880" cy="42707069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194902" y="5822755"/>
              <a:ext cx="29756402" cy="56938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>
              <a:solidFill>
                <a:schemeClr val="tx2"/>
              </a:solidFill>
              <a:miter lim="800000"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5200" b="1" dirty="0">
                  <a:solidFill>
                    <a:srgbClr val="006600"/>
                  </a:solidFill>
                </a:rPr>
                <a:t> </a:t>
              </a:r>
              <a:r>
                <a:rPr lang="en-GB" sz="5200" b="1" dirty="0" smtClean="0">
                  <a:solidFill>
                    <a:schemeClr val="tx2"/>
                  </a:solidFill>
                </a:rPr>
                <a:t>Abstract</a:t>
              </a: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sz="5200" b="1" dirty="0">
                <a:solidFill>
                  <a:srgbClr val="006600"/>
                </a:solidFill>
              </a:endParaRP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sz="5200" b="1" dirty="0" smtClean="0">
                <a:solidFill>
                  <a:srgbClr val="006600"/>
                </a:solidFill>
              </a:endParaRP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GB" sz="5200" b="1" dirty="0" smtClean="0">
                <a:solidFill>
                  <a:srgbClr val="006600"/>
                </a:solidFill>
              </a:endParaRP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GB" sz="5200" b="1" dirty="0">
                <a:solidFill>
                  <a:srgbClr val="006600"/>
                </a:solidFill>
              </a:endParaRP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GB" sz="5200" b="1" dirty="0" smtClean="0">
                <a:solidFill>
                  <a:srgbClr val="006600"/>
                </a:solidFill>
              </a:endParaRP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GB" sz="5200" b="1" dirty="0">
                <a:solidFill>
                  <a:srgbClr val="006600"/>
                </a:solidFill>
              </a:endParaRPr>
            </a:p>
          </p:txBody>
        </p:sp>
        <p:sp>
          <p:nvSpPr>
            <p:cNvPr id="64" name="Rectangle 2"/>
            <p:cNvSpPr>
              <a:spLocks noChangeArrowheads="1"/>
            </p:cNvSpPr>
            <p:nvPr/>
          </p:nvSpPr>
          <p:spPr bwMode="auto">
            <a:xfrm>
              <a:off x="140761" y="27867681"/>
              <a:ext cx="14782415" cy="12049410"/>
            </a:xfrm>
            <a:prstGeom prst="rect">
              <a:avLst/>
            </a:prstGeom>
            <a:ln w="76200">
              <a:solidFill>
                <a:schemeClr val="tx2"/>
              </a:solidFill>
              <a:miter lim="800000"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Method</a:t>
              </a:r>
            </a:p>
            <a:p>
              <a:pPr lvl="0"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 </a:t>
              </a:r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3900" dirty="0" smtClean="0">
                <a:solidFill>
                  <a:schemeClr val="tx2"/>
                </a:solidFill>
              </a:endParaRPr>
            </a:p>
            <a:p>
              <a:pPr algn="just"/>
              <a:endParaRPr lang="en-US" sz="900" dirty="0" smtClean="0">
                <a:solidFill>
                  <a:schemeClr val="tx2"/>
                </a:solidFill>
              </a:endParaRPr>
            </a:p>
            <a:p>
              <a:pPr algn="just"/>
              <a:endParaRPr lang="en-US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 smtClean="0">
                <a:solidFill>
                  <a:schemeClr val="tx2"/>
                </a:solidFill>
              </a:endParaRPr>
            </a:p>
            <a:p>
              <a:pPr algn="just"/>
              <a:endParaRPr lang="en-GB" sz="900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15174206" y="11731539"/>
              <a:ext cx="14760000" cy="11095303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 Method</a:t>
              </a: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</p:txBody>
        </p:sp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15174206" y="35161986"/>
              <a:ext cx="14760000" cy="4755105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 Conclusion</a:t>
              </a: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r>
                <a:rPr lang="en-GB" sz="4400" b="1" dirty="0">
                  <a:solidFill>
                    <a:schemeClr val="tx2"/>
                  </a:solidFill>
                </a:rPr>
                <a:t> </a:t>
              </a:r>
            </a:p>
            <a:p>
              <a:pPr lvl="0"/>
              <a:endParaRPr lang="en-GB" sz="3900" dirty="0">
                <a:solidFill>
                  <a:schemeClr val="tx2"/>
                </a:solidFill>
              </a:endParaRPr>
            </a:p>
          </p:txBody>
        </p:sp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112762" y="15154801"/>
              <a:ext cx="14832008" cy="12588019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Background</a:t>
              </a: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US" sz="4400" b="1" dirty="0" smtClean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US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US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</p:txBody>
        </p:sp>
        <p:sp>
          <p:nvSpPr>
            <p:cNvPr id="82" name="Rectangle 2"/>
            <p:cNvSpPr>
              <a:spLocks noChangeArrowheads="1"/>
            </p:cNvSpPr>
            <p:nvPr/>
          </p:nvSpPr>
          <p:spPr bwMode="auto">
            <a:xfrm>
              <a:off x="15116413" y="40247451"/>
              <a:ext cx="14788819" cy="24313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 </a:t>
              </a:r>
              <a:r>
                <a:rPr lang="en-GB" sz="3600" b="1" dirty="0">
                  <a:solidFill>
                    <a:schemeClr val="tx2"/>
                  </a:solidFill>
                </a:rPr>
                <a:t>References</a:t>
              </a:r>
            </a:p>
            <a:p>
              <a:pPr algn="just">
                <a:defRPr/>
              </a:pPr>
              <a:endParaRPr lang="en-GB" sz="2800" b="1" dirty="0" smtClean="0">
                <a:solidFill>
                  <a:srgbClr val="006600"/>
                </a:solidFill>
              </a:endParaRPr>
            </a:p>
            <a:p>
              <a:pPr algn="just">
                <a:defRPr/>
              </a:pPr>
              <a:endParaRPr lang="en-GB" sz="2800" b="1" dirty="0">
                <a:solidFill>
                  <a:srgbClr val="006600"/>
                </a:solidFill>
              </a:endParaRPr>
            </a:p>
            <a:p>
              <a:pPr algn="just">
                <a:defRPr/>
              </a:pPr>
              <a:endParaRPr lang="en-GB" sz="2800" b="1" dirty="0" smtClean="0">
                <a:solidFill>
                  <a:srgbClr val="006600"/>
                </a:solidFill>
              </a:endParaRPr>
            </a:p>
            <a:p>
              <a:pPr algn="just">
                <a:defRPr/>
              </a:pPr>
              <a:endParaRPr lang="en-GB" sz="2400" b="1" dirty="0" smtClean="0">
                <a:solidFill>
                  <a:srgbClr val="006600"/>
                </a:solidFill>
              </a:endParaRPr>
            </a:p>
          </p:txBody>
        </p:sp>
        <p:sp>
          <p:nvSpPr>
            <p:cNvPr id="1598" name="AutoShape 1837" descr="Image result for ishik university"/>
            <p:cNvSpPr>
              <a:spLocks noChangeAspect="1" noChangeArrowheads="1"/>
            </p:cNvSpPr>
            <p:nvPr/>
          </p:nvSpPr>
          <p:spPr bwMode="auto">
            <a:xfrm>
              <a:off x="44138" y="-28226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9" name="AutoShape 1839" descr="Image result for ishik university"/>
            <p:cNvSpPr>
              <a:spLocks noChangeAspect="1" noChangeArrowheads="1"/>
            </p:cNvSpPr>
            <p:nvPr/>
          </p:nvSpPr>
          <p:spPr bwMode="auto">
            <a:xfrm>
              <a:off x="196538" y="12417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AutoShape 1841" descr="Image result for ishik university"/>
            <p:cNvSpPr>
              <a:spLocks noChangeAspect="1" noChangeArrowheads="1"/>
            </p:cNvSpPr>
            <p:nvPr/>
          </p:nvSpPr>
          <p:spPr bwMode="auto">
            <a:xfrm>
              <a:off x="348938" y="27657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AutoShape 1843" descr="Image result for ishik university"/>
            <p:cNvSpPr>
              <a:spLocks noChangeAspect="1" noChangeArrowheads="1"/>
            </p:cNvSpPr>
            <p:nvPr/>
          </p:nvSpPr>
          <p:spPr bwMode="auto">
            <a:xfrm>
              <a:off x="501338" y="42897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1895" descr="Related image"/>
            <p:cNvSpPr>
              <a:spLocks noChangeAspect="1" noChangeArrowheads="1"/>
            </p:cNvSpPr>
            <p:nvPr/>
          </p:nvSpPr>
          <p:spPr bwMode="auto">
            <a:xfrm>
              <a:off x="653738" y="58137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AutoShape 1911" descr="Related image"/>
            <p:cNvSpPr>
              <a:spLocks noChangeAspect="1" noChangeArrowheads="1"/>
            </p:cNvSpPr>
            <p:nvPr/>
          </p:nvSpPr>
          <p:spPr bwMode="auto">
            <a:xfrm>
              <a:off x="806138" y="73377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AutoShape 1913" descr="Related image"/>
            <p:cNvSpPr>
              <a:spLocks noChangeAspect="1" noChangeArrowheads="1"/>
            </p:cNvSpPr>
            <p:nvPr/>
          </p:nvSpPr>
          <p:spPr bwMode="auto">
            <a:xfrm>
              <a:off x="958538" y="886174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2"/>
            <p:cNvSpPr>
              <a:spLocks noChangeArrowheads="1"/>
            </p:cNvSpPr>
            <p:nvPr/>
          </p:nvSpPr>
          <p:spPr bwMode="auto">
            <a:xfrm>
              <a:off x="140761" y="11738059"/>
              <a:ext cx="14832008" cy="3108501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Introduction</a:t>
              </a: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</p:txBody>
        </p:sp>
        <p:sp>
          <p:nvSpPr>
            <p:cNvPr id="76" name="Rectangle 2"/>
            <p:cNvSpPr>
              <a:spLocks noChangeArrowheads="1"/>
            </p:cNvSpPr>
            <p:nvPr/>
          </p:nvSpPr>
          <p:spPr bwMode="auto">
            <a:xfrm>
              <a:off x="15147267" y="23071020"/>
              <a:ext cx="14760000" cy="11772411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chemeClr val="tx2"/>
                  </a:solidFill>
                </a:rPr>
                <a:t> Results</a:t>
              </a: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 smtClean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algn="just">
                <a:defRPr/>
              </a:pPr>
              <a:endParaRPr lang="en-GB" sz="4400" b="1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  <a:p>
              <a:pPr lvl="0" algn="just">
                <a:defRPr/>
              </a:pPr>
              <a:endParaRPr lang="en-GB" sz="900" dirty="0">
                <a:solidFill>
                  <a:schemeClr val="tx2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15082" y="363279"/>
              <a:ext cx="30068936" cy="5331222"/>
              <a:chOff x="1222375" y="394179"/>
              <a:chExt cx="29163056" cy="5331222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222375" y="394179"/>
                <a:ext cx="29163056" cy="5331222"/>
                <a:chOff x="1222375" y="394179"/>
                <a:chExt cx="29163056" cy="5331222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1222375" y="394179"/>
                  <a:ext cx="28840366" cy="5331222"/>
                  <a:chOff x="1222375" y="247600"/>
                  <a:chExt cx="28840366" cy="5331222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1222375" y="247600"/>
                    <a:ext cx="28840366" cy="5331222"/>
                  </a:xfrm>
                  <a:prstGeom prst="rect">
                    <a:avLst/>
                  </a:prstGeom>
                  <a:gradFill flip="none" rotWithShape="1">
                    <a:gsLst>
                      <a:gs pos="6000">
                        <a:srgbClr val="7323FE"/>
                      </a:gs>
                      <a:gs pos="100000">
                        <a:srgbClr val="4C8AFB">
                          <a:shade val="100000"/>
                          <a:satMod val="115000"/>
                        </a:srgbClr>
                      </a:gs>
                    </a:gsLst>
                    <a:lin ang="0" scaled="1"/>
                    <a:tileRect/>
                  </a:gradFill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8" name="Teardrop 37"/>
                  <p:cNvSpPr/>
                  <p:nvPr/>
                </p:nvSpPr>
                <p:spPr>
                  <a:xfrm>
                    <a:off x="10392517" y="303054"/>
                    <a:ext cx="4999284" cy="5214263"/>
                  </a:xfrm>
                  <a:prstGeom prst="teardrop">
                    <a:avLst/>
                  </a:prstGeom>
                  <a:solidFill>
                    <a:srgbClr val="3F86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12892159" y="313295"/>
                    <a:ext cx="17084160" cy="5204022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7323FE"/>
                      </a:gs>
                      <a:gs pos="0">
                        <a:srgbClr val="4C8AFB">
                          <a:shade val="100000"/>
                          <a:satMod val="115000"/>
                        </a:srgbClr>
                      </a:gs>
                    </a:gsLst>
                    <a:lin ang="0" scaled="1"/>
                    <a:tileRect/>
                  </a:gra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1" name="Rectangle 80"/>
                <p:cNvSpPr/>
                <p:nvPr/>
              </p:nvSpPr>
              <p:spPr>
                <a:xfrm>
                  <a:off x="10986188" y="1221875"/>
                  <a:ext cx="19399243" cy="3154710"/>
                </a:xfrm>
                <a:prstGeom prst="rect">
                  <a:avLst/>
                </a:prstGeom>
                <a:ln w="76200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11500" b="1" dirty="0" smtClean="0">
                      <a:solidFill>
                        <a:schemeClr val="bg1"/>
                      </a:solidFill>
                      <a:ea typeface="Calibri" pitchFamily="34" charset="0"/>
                      <a:cs typeface="Times New Roman" pitchFamily="18" charset="0"/>
                    </a:rPr>
                    <a:t>Type Your Research Title Here</a:t>
                  </a:r>
                </a:p>
                <a:p>
                  <a:pPr algn="ctr"/>
                  <a:r>
                    <a:rPr lang="en-GB" sz="4800" u="sng" dirty="0" smtClean="0">
                      <a:solidFill>
                        <a:schemeClr val="bg1"/>
                      </a:solidFill>
                      <a:ea typeface="Calibri" pitchFamily="34" charset="0"/>
                      <a:cs typeface="Times New Roman" pitchFamily="18" charset="0"/>
                    </a:rPr>
                    <a:t>Authors</a:t>
                  </a:r>
                  <a:endParaRPr lang="en-GB" sz="3200" baseline="30000" dirty="0" smtClean="0">
                    <a:solidFill>
                      <a:schemeClr val="bg1"/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algn="ctr"/>
                  <a:r>
                    <a:rPr lang="en-GB" sz="3600" baseline="30000" dirty="0" smtClean="0">
                      <a:solidFill>
                        <a:schemeClr val="bg1"/>
                      </a:solidFill>
                      <a:ea typeface="Calibri" pitchFamily="34" charset="0"/>
                      <a:cs typeface="Times New Roman" pitchFamily="18" charset="0"/>
                    </a:rPr>
                    <a:t>Affiliations</a:t>
                  </a:r>
                  <a:endParaRPr lang="en-GB" sz="3200" dirty="0">
                    <a:solidFill>
                      <a:schemeClr val="bg1"/>
                    </a:solidFill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8439" y="465137"/>
                <a:ext cx="5336468" cy="2220846"/>
              </a:xfrm>
              <a:prstGeom prst="rect">
                <a:avLst/>
              </a:prstGeom>
              <a:ln w="19050">
                <a:solidFill>
                  <a:schemeClr val="bg1"/>
                </a:solidFill>
              </a:ln>
            </p:spPr>
          </p:pic>
        </p:grpSp>
        <p:sp>
          <p:nvSpPr>
            <p:cNvPr id="77" name="Rectangle 2"/>
            <p:cNvSpPr>
              <a:spLocks noChangeArrowheads="1"/>
            </p:cNvSpPr>
            <p:nvPr/>
          </p:nvSpPr>
          <p:spPr bwMode="auto">
            <a:xfrm>
              <a:off x="1308627" y="3374945"/>
              <a:ext cx="4829911" cy="169272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tx2"/>
              </a:solidFill>
              <a:miter lim="800000"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5200" b="1" dirty="0">
                  <a:solidFill>
                    <a:schemeClr val="tx2"/>
                  </a:solidFill>
                </a:rPr>
                <a:t> </a:t>
              </a:r>
              <a:r>
                <a:rPr lang="en-GB" sz="5200" b="1" dirty="0" smtClean="0">
                  <a:solidFill>
                    <a:schemeClr val="tx2"/>
                  </a:solidFill>
                </a:rPr>
                <a:t>LOGO of your University</a:t>
              </a:r>
            </a:p>
          </p:txBody>
        </p:sp>
        <p:sp>
          <p:nvSpPr>
            <p:cNvPr id="78" name="Rectangle 2"/>
            <p:cNvSpPr>
              <a:spLocks noChangeArrowheads="1"/>
            </p:cNvSpPr>
            <p:nvPr/>
          </p:nvSpPr>
          <p:spPr bwMode="auto">
            <a:xfrm>
              <a:off x="134357" y="40247451"/>
              <a:ext cx="14788819" cy="24313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square" lIns="91403" tIns="45699" rIns="91403" bIns="4569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defRPr/>
              </a:pPr>
              <a:r>
                <a:rPr lang="en-GB" sz="4400" b="1" dirty="0" smtClean="0">
                  <a:solidFill>
                    <a:srgbClr val="006600"/>
                  </a:solidFill>
                </a:rPr>
                <a:t> </a:t>
              </a:r>
              <a:r>
                <a:rPr lang="en-GB" sz="3600" b="1" dirty="0">
                  <a:solidFill>
                    <a:schemeClr val="tx2"/>
                  </a:solidFill>
                </a:rPr>
                <a:t>References</a:t>
              </a:r>
            </a:p>
            <a:p>
              <a:pPr algn="just">
                <a:defRPr/>
              </a:pPr>
              <a:endParaRPr lang="en-GB" sz="2800" b="1" dirty="0" smtClean="0">
                <a:solidFill>
                  <a:srgbClr val="006600"/>
                </a:solidFill>
              </a:endParaRPr>
            </a:p>
            <a:p>
              <a:pPr algn="just">
                <a:defRPr/>
              </a:pPr>
              <a:endParaRPr lang="en-GB" sz="2800" b="1" dirty="0">
                <a:solidFill>
                  <a:srgbClr val="006600"/>
                </a:solidFill>
              </a:endParaRPr>
            </a:p>
            <a:p>
              <a:pPr algn="just">
                <a:defRPr/>
              </a:pPr>
              <a:endParaRPr lang="en-GB" sz="2800" b="1" dirty="0" smtClean="0">
                <a:solidFill>
                  <a:srgbClr val="006600"/>
                </a:solidFill>
              </a:endParaRPr>
            </a:p>
            <a:p>
              <a:pPr algn="just">
                <a:defRPr/>
              </a:pPr>
              <a:endParaRPr lang="en-GB" sz="2400" b="1" dirty="0" smtClean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9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8586</TotalTime>
  <Words>30</Words>
  <Application>Microsoft Office PowerPoint</Application>
  <PresentationFormat>Custom</PresentationFormat>
  <Paragraphs>133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aa643</dc:creator>
  <cp:lastModifiedBy>Semih Aydin</cp:lastModifiedBy>
  <cp:revision>397</cp:revision>
  <cp:lastPrinted>2013-01-08T14:44:31Z</cp:lastPrinted>
  <dcterms:created xsi:type="dcterms:W3CDTF">2013-01-08T09:47:33Z</dcterms:created>
  <dcterms:modified xsi:type="dcterms:W3CDTF">2022-01-09T13:31:09Z</dcterms:modified>
</cp:coreProperties>
</file>