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C04359-BDC3-40E4-922B-05001C385172}" type="doc">
      <dgm:prSet loTypeId="urn:diagrams.loki3.com/Bracke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7C58669-15B2-48A9-B35F-C9D055352ABD}">
      <dgm:prSet phldrT="[Text]" custT="1"/>
      <dgm:spPr/>
      <dgm:t>
        <a:bodyPr/>
        <a:lstStyle/>
        <a:p>
          <a:pPr algn="ctr"/>
          <a:r>
            <a:rPr lang="en-US" sz="2400" b="0" dirty="0" smtClean="0">
              <a:latin typeface="Arial Rounded MT Bold" panose="020F0704030504030204" pitchFamily="34" charset="0"/>
            </a:rPr>
            <a:t>Digestion &amp; Excretion</a:t>
          </a:r>
          <a:endParaRPr lang="en-US" sz="2400" b="0" dirty="0">
            <a:latin typeface="Arial Rounded MT Bold" panose="020F0704030504030204" pitchFamily="34" charset="0"/>
          </a:endParaRPr>
        </a:p>
      </dgm:t>
    </dgm:pt>
    <dgm:pt modelId="{744CB105-7C39-44EB-B93A-DF57594034E4}" type="parTrans" cxnId="{DB2F1D1D-5E82-4497-9C5B-959717F95BFF}">
      <dgm:prSet/>
      <dgm:spPr/>
      <dgm:t>
        <a:bodyPr/>
        <a:lstStyle/>
        <a:p>
          <a:endParaRPr lang="en-US"/>
        </a:p>
      </dgm:t>
    </dgm:pt>
    <dgm:pt modelId="{8AB0F8DD-B624-4235-9705-BABF50EEE708}" type="sibTrans" cxnId="{DB2F1D1D-5E82-4497-9C5B-959717F95BFF}">
      <dgm:prSet/>
      <dgm:spPr/>
      <dgm:t>
        <a:bodyPr/>
        <a:lstStyle/>
        <a:p>
          <a:endParaRPr lang="en-US"/>
        </a:p>
      </dgm:t>
    </dgm:pt>
    <dgm:pt modelId="{0871C3FA-FE87-4740-9A92-E0202F4689DF}">
      <dgm:prSet phldrT="[Text]" custT="1"/>
      <dgm:spPr/>
      <dgm:t>
        <a:bodyPr/>
        <a:lstStyle/>
        <a:p>
          <a:pPr algn="ctr"/>
          <a:r>
            <a:rPr lang="en-US" sz="2400" dirty="0" smtClean="0">
              <a:latin typeface="Arial Rounded MT Bold" panose="020F0704030504030204" pitchFamily="34" charset="0"/>
            </a:rPr>
            <a:t>Nervous System</a:t>
          </a:r>
          <a:endParaRPr lang="en-US" sz="2400" dirty="0">
            <a:latin typeface="Arial Rounded MT Bold" panose="020F0704030504030204" pitchFamily="34" charset="0"/>
          </a:endParaRPr>
        </a:p>
      </dgm:t>
    </dgm:pt>
    <dgm:pt modelId="{2B1DE947-33B1-48CD-AAA1-A6E17FA7FDEA}" type="parTrans" cxnId="{A0E2737B-BAF5-4A68-B567-A9783ACD7F21}">
      <dgm:prSet/>
      <dgm:spPr/>
      <dgm:t>
        <a:bodyPr/>
        <a:lstStyle/>
        <a:p>
          <a:endParaRPr lang="en-US"/>
        </a:p>
      </dgm:t>
    </dgm:pt>
    <dgm:pt modelId="{FC632C47-33D2-4856-9700-F75983FB0816}" type="sibTrans" cxnId="{A0E2737B-BAF5-4A68-B567-A9783ACD7F21}">
      <dgm:prSet/>
      <dgm:spPr/>
      <dgm:t>
        <a:bodyPr/>
        <a:lstStyle/>
        <a:p>
          <a:endParaRPr lang="en-US"/>
        </a:p>
      </dgm:t>
    </dgm:pt>
    <dgm:pt modelId="{872973B3-9BC4-47C4-AA6A-3ECB0012750B}">
      <dgm:prSet phldrT="[Text]" custT="1"/>
      <dgm:spPr/>
      <dgm:t>
        <a:bodyPr/>
        <a:lstStyle/>
        <a:p>
          <a:pPr algn="ctr"/>
          <a:r>
            <a:rPr lang="en-US" sz="2400" dirty="0" smtClean="0">
              <a:latin typeface="Arial Rounded MT Bold" panose="020F0704030504030204" pitchFamily="34" charset="0"/>
            </a:rPr>
            <a:t>Digestion, Excretion, Reproduction</a:t>
          </a:r>
          <a:endParaRPr lang="en-US" sz="2400" dirty="0">
            <a:latin typeface="Arial Rounded MT Bold" panose="020F0704030504030204" pitchFamily="34" charset="0"/>
          </a:endParaRPr>
        </a:p>
      </dgm:t>
    </dgm:pt>
    <dgm:pt modelId="{8060B50F-C389-4625-88E1-0808A0F7305C}" type="parTrans" cxnId="{56EA5A12-A4C1-4911-8091-C8F1BFAA7FEF}">
      <dgm:prSet/>
      <dgm:spPr/>
      <dgm:t>
        <a:bodyPr/>
        <a:lstStyle/>
        <a:p>
          <a:endParaRPr lang="en-US"/>
        </a:p>
      </dgm:t>
    </dgm:pt>
    <dgm:pt modelId="{50792EA6-922A-4174-9097-A1D79D4FFD6E}" type="sibTrans" cxnId="{56EA5A12-A4C1-4911-8091-C8F1BFAA7FEF}">
      <dgm:prSet/>
      <dgm:spPr/>
      <dgm:t>
        <a:bodyPr/>
        <a:lstStyle/>
        <a:p>
          <a:endParaRPr lang="en-US"/>
        </a:p>
      </dgm:t>
    </dgm:pt>
    <dgm:pt modelId="{4333A761-0CB6-496B-B728-99373DA3C98A}">
      <dgm:prSet custT="1"/>
      <dgm:spPr/>
      <dgm:t>
        <a:bodyPr/>
        <a:lstStyle/>
        <a:p>
          <a:r>
            <a:rPr lang="en-US" sz="2000" dirty="0" smtClean="0">
              <a:latin typeface="Arial Rounded MT Bold" panose="020F0704030504030204" pitchFamily="34" charset="0"/>
            </a:rPr>
            <a:t>Parasitic species are less develop.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62FDDBC1-80E4-4B1E-A9C9-EDFB4642415D}" type="parTrans" cxnId="{2F971061-6A72-4147-8146-49969E8F6D6B}">
      <dgm:prSet/>
      <dgm:spPr/>
      <dgm:t>
        <a:bodyPr/>
        <a:lstStyle/>
        <a:p>
          <a:endParaRPr lang="en-US"/>
        </a:p>
      </dgm:t>
    </dgm:pt>
    <dgm:pt modelId="{993555E9-0A82-4155-83FF-4F8C604BB7CB}" type="sibTrans" cxnId="{2F971061-6A72-4147-8146-49969E8F6D6B}">
      <dgm:prSet/>
      <dgm:spPr/>
      <dgm:t>
        <a:bodyPr/>
        <a:lstStyle/>
        <a:p>
          <a:endParaRPr lang="en-US"/>
        </a:p>
      </dgm:t>
    </dgm:pt>
    <dgm:pt modelId="{1AC37E31-91C2-4BDD-874C-885129A8F13E}">
      <dgm:prSet custT="1"/>
      <dgm:spPr/>
      <dgm:t>
        <a:bodyPr/>
        <a:lstStyle/>
        <a:p>
          <a:r>
            <a:rPr lang="en-US" sz="2000" b="0" dirty="0" smtClean="0">
              <a:latin typeface="Arial Rounded MT Bold" panose="020F0704030504030204" pitchFamily="34" charset="0"/>
            </a:rPr>
            <a:t>Common opening (Mouth &amp; Anus).</a:t>
          </a:r>
          <a:endParaRPr lang="en-US" sz="2000" b="0" dirty="0">
            <a:latin typeface="Arial Rounded MT Bold" panose="020F0704030504030204" pitchFamily="34" charset="0"/>
          </a:endParaRPr>
        </a:p>
      </dgm:t>
    </dgm:pt>
    <dgm:pt modelId="{7DFF9026-B318-4D42-9707-A3685F63EA61}" type="parTrans" cxnId="{CA8DEC01-9BAE-4EC1-866A-219FE3BDE1BB}">
      <dgm:prSet/>
      <dgm:spPr/>
      <dgm:t>
        <a:bodyPr/>
        <a:lstStyle/>
        <a:p>
          <a:endParaRPr lang="en-US"/>
        </a:p>
      </dgm:t>
    </dgm:pt>
    <dgm:pt modelId="{2E098323-F0E2-45E7-A791-D4F68AF18AF5}" type="sibTrans" cxnId="{CA8DEC01-9BAE-4EC1-866A-219FE3BDE1BB}">
      <dgm:prSet/>
      <dgm:spPr/>
      <dgm:t>
        <a:bodyPr/>
        <a:lstStyle/>
        <a:p>
          <a:endParaRPr lang="en-US"/>
        </a:p>
      </dgm:t>
    </dgm:pt>
    <dgm:pt modelId="{414EDEAC-092E-48C5-A141-FBD6AF96A975}">
      <dgm:prSet custT="1"/>
      <dgm:spPr/>
      <dgm:t>
        <a:bodyPr/>
        <a:lstStyle/>
        <a:p>
          <a:r>
            <a:rPr lang="en-US" sz="2000" b="0" dirty="0" smtClean="0">
              <a:latin typeface="Arial Rounded MT Bold" panose="020F0704030504030204" pitchFamily="34" charset="0"/>
            </a:rPr>
            <a:t>Flame cells excrete waste through pores. </a:t>
          </a:r>
          <a:endParaRPr lang="en-US" sz="2000" b="0" dirty="0">
            <a:latin typeface="Arial Rounded MT Bold" panose="020F0704030504030204" pitchFamily="34" charset="0"/>
          </a:endParaRPr>
        </a:p>
      </dgm:t>
    </dgm:pt>
    <dgm:pt modelId="{019D1650-019D-4B8A-A015-66D44EE6F22E}" type="parTrans" cxnId="{AE8E38C5-2B0D-4D92-8764-D3F4E67941F3}">
      <dgm:prSet/>
      <dgm:spPr/>
      <dgm:t>
        <a:bodyPr/>
        <a:lstStyle/>
        <a:p>
          <a:endParaRPr lang="en-US"/>
        </a:p>
      </dgm:t>
    </dgm:pt>
    <dgm:pt modelId="{EC5B2AF6-238D-49F2-9F25-74423BA74232}" type="sibTrans" cxnId="{AE8E38C5-2B0D-4D92-8764-D3F4E67941F3}">
      <dgm:prSet/>
      <dgm:spPr/>
      <dgm:t>
        <a:bodyPr/>
        <a:lstStyle/>
        <a:p>
          <a:endParaRPr lang="en-US"/>
        </a:p>
      </dgm:t>
    </dgm:pt>
    <dgm:pt modelId="{7C5CA3A2-AD30-4456-B32A-60BAD64E7060}">
      <dgm:prSet custT="1"/>
      <dgm:spPr/>
      <dgm:t>
        <a:bodyPr/>
        <a:lstStyle/>
        <a:p>
          <a:r>
            <a:rPr lang="en-US" sz="2000" dirty="0" smtClean="0">
              <a:latin typeface="Arial Rounded MT Bold" panose="020F0704030504030204" pitchFamily="34" charset="0"/>
            </a:rPr>
            <a:t>Hermaphrodites.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E1C16A37-4C44-44A1-B5C3-4E958C8AE4FB}" type="parTrans" cxnId="{C6D2D1B7-BBEE-4352-A496-B0FF4CAF5DF8}">
      <dgm:prSet/>
      <dgm:spPr/>
      <dgm:t>
        <a:bodyPr/>
        <a:lstStyle/>
        <a:p>
          <a:endParaRPr lang="en-US"/>
        </a:p>
      </dgm:t>
    </dgm:pt>
    <dgm:pt modelId="{196A4783-E5AD-4C8A-B515-ED66A1A546B8}" type="sibTrans" cxnId="{C6D2D1B7-BBEE-4352-A496-B0FF4CAF5DF8}">
      <dgm:prSet/>
      <dgm:spPr/>
      <dgm:t>
        <a:bodyPr/>
        <a:lstStyle/>
        <a:p>
          <a:endParaRPr lang="en-US"/>
        </a:p>
      </dgm:t>
    </dgm:pt>
    <dgm:pt modelId="{CDF64843-A52B-4916-8942-AB5B32564858}">
      <dgm:prSet custT="1"/>
      <dgm:spPr/>
      <dgm:t>
        <a:bodyPr/>
        <a:lstStyle/>
        <a:p>
          <a:r>
            <a:rPr lang="en-US" sz="2000" dirty="0" smtClean="0">
              <a:latin typeface="Arial Rounded MT Bold" panose="020F0704030504030204" pitchFamily="34" charset="0"/>
            </a:rPr>
            <a:t>Transverse fission (asexual).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D4EE788E-290A-4AE4-A78D-046E75CBE1B6}" type="parTrans" cxnId="{D76C0807-A52B-4676-B92E-E0B18E9B57E6}">
      <dgm:prSet/>
      <dgm:spPr/>
      <dgm:t>
        <a:bodyPr/>
        <a:lstStyle/>
        <a:p>
          <a:endParaRPr lang="en-US"/>
        </a:p>
      </dgm:t>
    </dgm:pt>
    <dgm:pt modelId="{3A8D9CCD-CBE5-4DB5-8EBA-514F945F556F}" type="sibTrans" cxnId="{D76C0807-A52B-4676-B92E-E0B18E9B57E6}">
      <dgm:prSet/>
      <dgm:spPr/>
      <dgm:t>
        <a:bodyPr/>
        <a:lstStyle/>
        <a:p>
          <a:endParaRPr lang="en-US"/>
        </a:p>
      </dgm:t>
    </dgm:pt>
    <dgm:pt modelId="{052CECA7-33B6-4A07-98EF-DF19D57F0CA8}">
      <dgm:prSet custT="1"/>
      <dgm:spPr/>
      <dgm:t>
        <a:bodyPr/>
        <a:lstStyle/>
        <a:p>
          <a:r>
            <a:rPr lang="en-US" sz="2000" dirty="0" smtClean="0">
              <a:latin typeface="Arial Rounded MT Bold" panose="020F0704030504030204" pitchFamily="34" charset="0"/>
            </a:rPr>
            <a:t>Parasitic species have multiple hosts  &amp; larva stage.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A1187088-8BDF-459D-8727-6B1B4BC69731}" type="parTrans" cxnId="{A85CED63-3231-4B27-9CE8-B4E3CA3B2FCE}">
      <dgm:prSet/>
      <dgm:spPr/>
      <dgm:t>
        <a:bodyPr/>
        <a:lstStyle/>
        <a:p>
          <a:endParaRPr lang="en-US"/>
        </a:p>
      </dgm:t>
    </dgm:pt>
    <dgm:pt modelId="{B7F5A50E-7C23-4871-8822-F35C9ACA51A8}" type="sibTrans" cxnId="{A85CED63-3231-4B27-9CE8-B4E3CA3B2FCE}">
      <dgm:prSet/>
      <dgm:spPr/>
      <dgm:t>
        <a:bodyPr/>
        <a:lstStyle/>
        <a:p>
          <a:endParaRPr lang="en-US"/>
        </a:p>
      </dgm:t>
    </dgm:pt>
    <dgm:pt modelId="{8AEB806E-749E-4249-9456-DB82BC745D50}" type="pres">
      <dgm:prSet presAssocID="{B8C04359-BDC3-40E4-922B-05001C3851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E0D16F-A60B-40A5-8E7D-C038FCA15D61}" type="pres">
      <dgm:prSet presAssocID="{37C58669-15B2-48A9-B35F-C9D055352ABD}" presName="linNode" presStyleCnt="0"/>
      <dgm:spPr/>
    </dgm:pt>
    <dgm:pt modelId="{1CA228A3-CDBF-4C68-BD35-0C83CBDD32C2}" type="pres">
      <dgm:prSet presAssocID="{37C58669-15B2-48A9-B35F-C9D055352ABD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70C43-7714-408C-8643-4679A51CDBF1}" type="pres">
      <dgm:prSet presAssocID="{37C58669-15B2-48A9-B35F-C9D055352ABD}" presName="bracket" presStyleLbl="parChTrans1D1" presStyleIdx="0" presStyleCnt="3"/>
      <dgm:spPr/>
    </dgm:pt>
    <dgm:pt modelId="{BB226ADE-9CF8-4816-B99E-53C16C13CC50}" type="pres">
      <dgm:prSet presAssocID="{37C58669-15B2-48A9-B35F-C9D055352ABD}" presName="spH" presStyleCnt="0"/>
      <dgm:spPr/>
    </dgm:pt>
    <dgm:pt modelId="{A831BDAD-9E07-493B-8CE9-73D9078DD07F}" type="pres">
      <dgm:prSet presAssocID="{37C58669-15B2-48A9-B35F-C9D055352ABD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91DCF-67DF-492D-9216-D226235319F4}" type="pres">
      <dgm:prSet presAssocID="{8AB0F8DD-B624-4235-9705-BABF50EEE708}" presName="spV" presStyleCnt="0"/>
      <dgm:spPr/>
    </dgm:pt>
    <dgm:pt modelId="{38FA6F55-AC92-4489-B045-2568AF110D21}" type="pres">
      <dgm:prSet presAssocID="{0871C3FA-FE87-4740-9A92-E0202F4689DF}" presName="linNode" presStyleCnt="0"/>
      <dgm:spPr/>
    </dgm:pt>
    <dgm:pt modelId="{586E4560-0EFF-42DC-AD20-770FEA10D650}" type="pres">
      <dgm:prSet presAssocID="{0871C3FA-FE87-4740-9A92-E0202F4689DF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54C73-FF62-4E09-8039-176D6CB72E80}" type="pres">
      <dgm:prSet presAssocID="{0871C3FA-FE87-4740-9A92-E0202F4689DF}" presName="bracket" presStyleLbl="parChTrans1D1" presStyleIdx="1" presStyleCnt="3"/>
      <dgm:spPr/>
    </dgm:pt>
    <dgm:pt modelId="{6616DC10-D7C3-430A-B983-AC50FA707496}" type="pres">
      <dgm:prSet presAssocID="{0871C3FA-FE87-4740-9A92-E0202F4689DF}" presName="spH" presStyleCnt="0"/>
      <dgm:spPr/>
    </dgm:pt>
    <dgm:pt modelId="{6F927BC5-65D5-45B2-94BA-8FAD3BA5CD59}" type="pres">
      <dgm:prSet presAssocID="{0871C3FA-FE87-4740-9A92-E0202F4689DF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82900-EBDE-456F-B97E-4A3E0ADEE977}" type="pres">
      <dgm:prSet presAssocID="{FC632C47-33D2-4856-9700-F75983FB0816}" presName="spV" presStyleCnt="0"/>
      <dgm:spPr/>
    </dgm:pt>
    <dgm:pt modelId="{9C6EC1A9-048D-4492-B4A7-27B8C5CBFDF1}" type="pres">
      <dgm:prSet presAssocID="{872973B3-9BC4-47C4-AA6A-3ECB0012750B}" presName="linNode" presStyleCnt="0"/>
      <dgm:spPr/>
    </dgm:pt>
    <dgm:pt modelId="{A6682739-A09E-4891-AD61-275CBFE16EB0}" type="pres">
      <dgm:prSet presAssocID="{872973B3-9BC4-47C4-AA6A-3ECB0012750B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45B21-DDF3-4455-893A-BB92C08927B6}" type="pres">
      <dgm:prSet presAssocID="{872973B3-9BC4-47C4-AA6A-3ECB0012750B}" presName="bracket" presStyleLbl="parChTrans1D1" presStyleIdx="2" presStyleCnt="3"/>
      <dgm:spPr/>
    </dgm:pt>
    <dgm:pt modelId="{57111A55-D320-42F3-894E-A9FBF5F0E4C8}" type="pres">
      <dgm:prSet presAssocID="{872973B3-9BC4-47C4-AA6A-3ECB0012750B}" presName="spH" presStyleCnt="0"/>
      <dgm:spPr/>
    </dgm:pt>
    <dgm:pt modelId="{7A614745-C48F-4F61-9BBF-D1AAEFF6EF6D}" type="pres">
      <dgm:prSet presAssocID="{872973B3-9BC4-47C4-AA6A-3ECB0012750B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EA5A12-A4C1-4911-8091-C8F1BFAA7FEF}" srcId="{B8C04359-BDC3-40E4-922B-05001C385172}" destId="{872973B3-9BC4-47C4-AA6A-3ECB0012750B}" srcOrd="2" destOrd="0" parTransId="{8060B50F-C389-4625-88E1-0808A0F7305C}" sibTransId="{50792EA6-922A-4174-9097-A1D79D4FFD6E}"/>
    <dgm:cxn modelId="{E399C762-7C36-45A3-92B1-9BAAD1CD2105}" type="presOf" srcId="{4333A761-0CB6-496B-B728-99373DA3C98A}" destId="{6F927BC5-65D5-45B2-94BA-8FAD3BA5CD59}" srcOrd="0" destOrd="0" presId="urn:diagrams.loki3.com/BracketList"/>
    <dgm:cxn modelId="{1284CAC5-EA93-4768-AA4C-FF7140A0998A}" type="presOf" srcId="{7C5CA3A2-AD30-4456-B32A-60BAD64E7060}" destId="{7A614745-C48F-4F61-9BBF-D1AAEFF6EF6D}" srcOrd="0" destOrd="0" presId="urn:diagrams.loki3.com/BracketList"/>
    <dgm:cxn modelId="{2339CDA9-A46D-4237-8F72-1B964FF1FB4B}" type="presOf" srcId="{872973B3-9BC4-47C4-AA6A-3ECB0012750B}" destId="{A6682739-A09E-4891-AD61-275CBFE16EB0}" srcOrd="0" destOrd="0" presId="urn:diagrams.loki3.com/BracketList"/>
    <dgm:cxn modelId="{3A6D74B7-4629-44DF-BB0E-859B827A899B}" type="presOf" srcId="{CDF64843-A52B-4916-8942-AB5B32564858}" destId="{7A614745-C48F-4F61-9BBF-D1AAEFF6EF6D}" srcOrd="0" destOrd="1" presId="urn:diagrams.loki3.com/BracketList"/>
    <dgm:cxn modelId="{C6D2D1B7-BBEE-4352-A496-B0FF4CAF5DF8}" srcId="{872973B3-9BC4-47C4-AA6A-3ECB0012750B}" destId="{7C5CA3A2-AD30-4456-B32A-60BAD64E7060}" srcOrd="0" destOrd="0" parTransId="{E1C16A37-4C44-44A1-B5C3-4E958C8AE4FB}" sibTransId="{196A4783-E5AD-4C8A-B515-ED66A1A546B8}"/>
    <dgm:cxn modelId="{6FCB616E-06DD-4E3D-8DAD-6A754D0DDF50}" type="presOf" srcId="{052CECA7-33B6-4A07-98EF-DF19D57F0CA8}" destId="{7A614745-C48F-4F61-9BBF-D1AAEFF6EF6D}" srcOrd="0" destOrd="2" presId="urn:diagrams.loki3.com/BracketList"/>
    <dgm:cxn modelId="{E62B2834-1EBE-457F-8E80-7B0D903E036F}" type="presOf" srcId="{B8C04359-BDC3-40E4-922B-05001C385172}" destId="{8AEB806E-749E-4249-9456-DB82BC745D50}" srcOrd="0" destOrd="0" presId="urn:diagrams.loki3.com/BracketList"/>
    <dgm:cxn modelId="{CA8DEC01-9BAE-4EC1-866A-219FE3BDE1BB}" srcId="{37C58669-15B2-48A9-B35F-C9D055352ABD}" destId="{1AC37E31-91C2-4BDD-874C-885129A8F13E}" srcOrd="0" destOrd="0" parTransId="{7DFF9026-B318-4D42-9707-A3685F63EA61}" sibTransId="{2E098323-F0E2-45E7-A791-D4F68AF18AF5}"/>
    <dgm:cxn modelId="{A85CED63-3231-4B27-9CE8-B4E3CA3B2FCE}" srcId="{872973B3-9BC4-47C4-AA6A-3ECB0012750B}" destId="{052CECA7-33B6-4A07-98EF-DF19D57F0CA8}" srcOrd="2" destOrd="0" parTransId="{A1187088-8BDF-459D-8727-6B1B4BC69731}" sibTransId="{B7F5A50E-7C23-4871-8822-F35C9ACA51A8}"/>
    <dgm:cxn modelId="{19DC934A-2619-4AB6-BFA2-1FCBC3B7F578}" type="presOf" srcId="{414EDEAC-092E-48C5-A141-FBD6AF96A975}" destId="{A831BDAD-9E07-493B-8CE9-73D9078DD07F}" srcOrd="0" destOrd="1" presId="urn:diagrams.loki3.com/BracketList"/>
    <dgm:cxn modelId="{51991D52-65E4-4D65-9CF7-6660C81D1728}" type="presOf" srcId="{37C58669-15B2-48A9-B35F-C9D055352ABD}" destId="{1CA228A3-CDBF-4C68-BD35-0C83CBDD32C2}" srcOrd="0" destOrd="0" presId="urn:diagrams.loki3.com/BracketList"/>
    <dgm:cxn modelId="{A0E2737B-BAF5-4A68-B567-A9783ACD7F21}" srcId="{B8C04359-BDC3-40E4-922B-05001C385172}" destId="{0871C3FA-FE87-4740-9A92-E0202F4689DF}" srcOrd="1" destOrd="0" parTransId="{2B1DE947-33B1-48CD-AAA1-A6E17FA7FDEA}" sibTransId="{FC632C47-33D2-4856-9700-F75983FB0816}"/>
    <dgm:cxn modelId="{2F971061-6A72-4147-8146-49969E8F6D6B}" srcId="{0871C3FA-FE87-4740-9A92-E0202F4689DF}" destId="{4333A761-0CB6-496B-B728-99373DA3C98A}" srcOrd="0" destOrd="0" parTransId="{62FDDBC1-80E4-4B1E-A9C9-EDFB4642415D}" sibTransId="{993555E9-0A82-4155-83FF-4F8C604BB7CB}"/>
    <dgm:cxn modelId="{AE8E38C5-2B0D-4D92-8764-D3F4E67941F3}" srcId="{37C58669-15B2-48A9-B35F-C9D055352ABD}" destId="{414EDEAC-092E-48C5-A141-FBD6AF96A975}" srcOrd="1" destOrd="0" parTransId="{019D1650-019D-4B8A-A015-66D44EE6F22E}" sibTransId="{EC5B2AF6-238D-49F2-9F25-74423BA74232}"/>
    <dgm:cxn modelId="{D76C0807-A52B-4676-B92E-E0B18E9B57E6}" srcId="{872973B3-9BC4-47C4-AA6A-3ECB0012750B}" destId="{CDF64843-A52B-4916-8942-AB5B32564858}" srcOrd="1" destOrd="0" parTransId="{D4EE788E-290A-4AE4-A78D-046E75CBE1B6}" sibTransId="{3A8D9CCD-CBE5-4DB5-8EBA-514F945F556F}"/>
    <dgm:cxn modelId="{44D0A626-44DF-491E-B07C-E7C44822C3A4}" type="presOf" srcId="{0871C3FA-FE87-4740-9A92-E0202F4689DF}" destId="{586E4560-0EFF-42DC-AD20-770FEA10D650}" srcOrd="0" destOrd="0" presId="urn:diagrams.loki3.com/BracketList"/>
    <dgm:cxn modelId="{DB2F1D1D-5E82-4497-9C5B-959717F95BFF}" srcId="{B8C04359-BDC3-40E4-922B-05001C385172}" destId="{37C58669-15B2-48A9-B35F-C9D055352ABD}" srcOrd="0" destOrd="0" parTransId="{744CB105-7C39-44EB-B93A-DF57594034E4}" sibTransId="{8AB0F8DD-B624-4235-9705-BABF50EEE708}"/>
    <dgm:cxn modelId="{BF9018B6-DC1B-47C2-B27F-F11CB84C961C}" type="presOf" srcId="{1AC37E31-91C2-4BDD-874C-885129A8F13E}" destId="{A831BDAD-9E07-493B-8CE9-73D9078DD07F}" srcOrd="0" destOrd="0" presId="urn:diagrams.loki3.com/BracketList"/>
    <dgm:cxn modelId="{F04FB130-A04B-401B-AB34-4D3A157CDF4C}" type="presParOf" srcId="{8AEB806E-749E-4249-9456-DB82BC745D50}" destId="{A6E0D16F-A60B-40A5-8E7D-C038FCA15D61}" srcOrd="0" destOrd="0" presId="urn:diagrams.loki3.com/BracketList"/>
    <dgm:cxn modelId="{F0BA6730-F387-4ED5-A008-4EA033FFE15E}" type="presParOf" srcId="{A6E0D16F-A60B-40A5-8E7D-C038FCA15D61}" destId="{1CA228A3-CDBF-4C68-BD35-0C83CBDD32C2}" srcOrd="0" destOrd="0" presId="urn:diagrams.loki3.com/BracketList"/>
    <dgm:cxn modelId="{9B3F6156-E4E2-49B2-A602-74CE5A8D8BF0}" type="presParOf" srcId="{A6E0D16F-A60B-40A5-8E7D-C038FCA15D61}" destId="{F9670C43-7714-408C-8643-4679A51CDBF1}" srcOrd="1" destOrd="0" presId="urn:diagrams.loki3.com/BracketList"/>
    <dgm:cxn modelId="{FA299BD7-66C0-4E25-8901-E109EDEB66D4}" type="presParOf" srcId="{A6E0D16F-A60B-40A5-8E7D-C038FCA15D61}" destId="{BB226ADE-9CF8-4816-B99E-53C16C13CC50}" srcOrd="2" destOrd="0" presId="urn:diagrams.loki3.com/BracketList"/>
    <dgm:cxn modelId="{036565BC-B982-42F1-8B40-A41D353352E9}" type="presParOf" srcId="{A6E0D16F-A60B-40A5-8E7D-C038FCA15D61}" destId="{A831BDAD-9E07-493B-8CE9-73D9078DD07F}" srcOrd="3" destOrd="0" presId="urn:diagrams.loki3.com/BracketList"/>
    <dgm:cxn modelId="{01809ACF-5F22-454A-AA42-D89326407F25}" type="presParOf" srcId="{8AEB806E-749E-4249-9456-DB82BC745D50}" destId="{F7591DCF-67DF-492D-9216-D226235319F4}" srcOrd="1" destOrd="0" presId="urn:diagrams.loki3.com/BracketList"/>
    <dgm:cxn modelId="{1890A10D-0F3E-4A63-A4ED-BB539293CD57}" type="presParOf" srcId="{8AEB806E-749E-4249-9456-DB82BC745D50}" destId="{38FA6F55-AC92-4489-B045-2568AF110D21}" srcOrd="2" destOrd="0" presId="urn:diagrams.loki3.com/BracketList"/>
    <dgm:cxn modelId="{B8471307-42AC-4639-912F-548C108F7332}" type="presParOf" srcId="{38FA6F55-AC92-4489-B045-2568AF110D21}" destId="{586E4560-0EFF-42DC-AD20-770FEA10D650}" srcOrd="0" destOrd="0" presId="urn:diagrams.loki3.com/BracketList"/>
    <dgm:cxn modelId="{A28ACCE8-87F9-453A-B12D-B007595FCC1C}" type="presParOf" srcId="{38FA6F55-AC92-4489-B045-2568AF110D21}" destId="{14154C73-FF62-4E09-8039-176D6CB72E80}" srcOrd="1" destOrd="0" presId="urn:diagrams.loki3.com/BracketList"/>
    <dgm:cxn modelId="{D46EB10F-1853-4312-A527-965316058F79}" type="presParOf" srcId="{38FA6F55-AC92-4489-B045-2568AF110D21}" destId="{6616DC10-D7C3-430A-B983-AC50FA707496}" srcOrd="2" destOrd="0" presId="urn:diagrams.loki3.com/BracketList"/>
    <dgm:cxn modelId="{D2232102-2751-4D50-B2FD-9C144E70BF9E}" type="presParOf" srcId="{38FA6F55-AC92-4489-B045-2568AF110D21}" destId="{6F927BC5-65D5-45B2-94BA-8FAD3BA5CD59}" srcOrd="3" destOrd="0" presId="urn:diagrams.loki3.com/BracketList"/>
    <dgm:cxn modelId="{344A0593-0396-4E64-876C-D05D0FC42634}" type="presParOf" srcId="{8AEB806E-749E-4249-9456-DB82BC745D50}" destId="{C1182900-EBDE-456F-B97E-4A3E0ADEE977}" srcOrd="3" destOrd="0" presId="urn:diagrams.loki3.com/BracketList"/>
    <dgm:cxn modelId="{1C098A14-2185-4F8B-A47D-2588A9F59D27}" type="presParOf" srcId="{8AEB806E-749E-4249-9456-DB82BC745D50}" destId="{9C6EC1A9-048D-4492-B4A7-27B8C5CBFDF1}" srcOrd="4" destOrd="0" presId="urn:diagrams.loki3.com/BracketList"/>
    <dgm:cxn modelId="{DF15E5EE-6CE5-462E-BA35-7C2E17AFDA7F}" type="presParOf" srcId="{9C6EC1A9-048D-4492-B4A7-27B8C5CBFDF1}" destId="{A6682739-A09E-4891-AD61-275CBFE16EB0}" srcOrd="0" destOrd="0" presId="urn:diagrams.loki3.com/BracketList"/>
    <dgm:cxn modelId="{A2FBC1FA-3BEB-470D-BF5D-787C9C19077D}" type="presParOf" srcId="{9C6EC1A9-048D-4492-B4A7-27B8C5CBFDF1}" destId="{E5C45B21-DDF3-4455-893A-BB92C08927B6}" srcOrd="1" destOrd="0" presId="urn:diagrams.loki3.com/BracketList"/>
    <dgm:cxn modelId="{DD509DE5-6239-4F04-B602-EB452FC7122A}" type="presParOf" srcId="{9C6EC1A9-048D-4492-B4A7-27B8C5CBFDF1}" destId="{57111A55-D320-42F3-894E-A9FBF5F0E4C8}" srcOrd="2" destOrd="0" presId="urn:diagrams.loki3.com/BracketList"/>
    <dgm:cxn modelId="{40D76018-2947-4FA6-B7DD-930E53E55336}" type="presParOf" srcId="{9C6EC1A9-048D-4492-B4A7-27B8C5CBFDF1}" destId="{7A614745-C48F-4F61-9BBF-D1AAEFF6EF6D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066859-4A92-482A-97F6-E54562341082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7045984-723A-4095-AF03-0D3A016158F9}">
      <dgm:prSet phldrT="[Text]" custT="1"/>
      <dgm:spPr/>
      <dgm:t>
        <a:bodyPr/>
        <a:lstStyle/>
        <a:p>
          <a:r>
            <a:rPr lang="en-US" sz="2400" dirty="0" err="1" smtClean="0">
              <a:latin typeface="Arial Rounded MT Bold" panose="020F0704030504030204" pitchFamily="34" charset="0"/>
            </a:rPr>
            <a:t>Turbellaria</a:t>
          </a:r>
          <a:endParaRPr lang="en-US" sz="2400" dirty="0">
            <a:latin typeface="Arial Rounded MT Bold" panose="020F0704030504030204" pitchFamily="34" charset="0"/>
          </a:endParaRPr>
        </a:p>
      </dgm:t>
    </dgm:pt>
    <dgm:pt modelId="{7FEC13DB-862B-4E17-AFDF-1EF5BCA2A1E0}" type="parTrans" cxnId="{6FDCBD5E-A623-4639-A9FD-4426375BE47F}">
      <dgm:prSet/>
      <dgm:spPr/>
      <dgm:t>
        <a:bodyPr/>
        <a:lstStyle/>
        <a:p>
          <a:endParaRPr lang="en-US"/>
        </a:p>
      </dgm:t>
    </dgm:pt>
    <dgm:pt modelId="{C5CAFF96-066C-48D7-A83B-B6CDAF844A16}" type="sibTrans" cxnId="{6FDCBD5E-A623-4639-A9FD-4426375BE47F}">
      <dgm:prSet/>
      <dgm:spPr/>
      <dgm:t>
        <a:bodyPr/>
        <a:lstStyle/>
        <a:p>
          <a:endParaRPr lang="en-US"/>
        </a:p>
      </dgm:t>
    </dgm:pt>
    <dgm:pt modelId="{4A28D81B-81F9-40FD-AC8C-F65551438955}">
      <dgm:prSet phldrT="[Text]" custT="1"/>
      <dgm:spPr/>
      <dgm:t>
        <a:bodyPr/>
        <a:lstStyle/>
        <a:p>
          <a:r>
            <a:rPr lang="en-US" sz="2200" b="0" dirty="0" smtClean="0">
              <a:latin typeface="Arial Rounded MT Bold" panose="020F0704030504030204" pitchFamily="34" charset="0"/>
            </a:rPr>
            <a:t>Free-living.</a:t>
          </a:r>
          <a:endParaRPr lang="en-US" sz="2200" b="0" dirty="0">
            <a:latin typeface="Arial Rounded MT Bold" panose="020F0704030504030204" pitchFamily="34" charset="0"/>
          </a:endParaRPr>
        </a:p>
      </dgm:t>
    </dgm:pt>
    <dgm:pt modelId="{EB5EBD27-FFEF-4325-9AD3-31658451BED1}" type="parTrans" cxnId="{6D885FF2-B30E-40AB-86F6-BC866FCE2BAB}">
      <dgm:prSet/>
      <dgm:spPr/>
      <dgm:t>
        <a:bodyPr/>
        <a:lstStyle/>
        <a:p>
          <a:endParaRPr lang="en-US"/>
        </a:p>
      </dgm:t>
    </dgm:pt>
    <dgm:pt modelId="{C5DC5F83-ED2F-4C6D-A5CF-C07EAA1B82AA}" type="sibTrans" cxnId="{6D885FF2-B30E-40AB-86F6-BC866FCE2BAB}">
      <dgm:prSet/>
      <dgm:spPr/>
      <dgm:t>
        <a:bodyPr/>
        <a:lstStyle/>
        <a:p>
          <a:endParaRPr lang="en-US"/>
        </a:p>
      </dgm:t>
    </dgm:pt>
    <dgm:pt modelId="{6E462D97-3188-427F-A27A-56BA20C2C380}">
      <dgm:prSet phldrT="[Text]" custT="1"/>
      <dgm:spPr/>
      <dgm:t>
        <a:bodyPr/>
        <a:lstStyle/>
        <a:p>
          <a:r>
            <a:rPr lang="en-US" sz="2400" dirty="0" err="1" smtClean="0">
              <a:latin typeface="Arial Rounded MT Bold" panose="020F0704030504030204" pitchFamily="34" charset="0"/>
            </a:rPr>
            <a:t>Monogenea</a:t>
          </a:r>
          <a:endParaRPr lang="en-US" sz="2400" dirty="0">
            <a:latin typeface="Arial Rounded MT Bold" panose="020F0704030504030204" pitchFamily="34" charset="0"/>
          </a:endParaRPr>
        </a:p>
      </dgm:t>
    </dgm:pt>
    <dgm:pt modelId="{FF0AFC3B-4904-43B2-AA2F-0B72AADD1711}" type="parTrans" cxnId="{7EDC319A-CAAB-43C1-962C-D770282C0EB0}">
      <dgm:prSet/>
      <dgm:spPr/>
      <dgm:t>
        <a:bodyPr/>
        <a:lstStyle/>
        <a:p>
          <a:endParaRPr lang="en-US"/>
        </a:p>
      </dgm:t>
    </dgm:pt>
    <dgm:pt modelId="{565FD70B-2178-4112-AD26-4425C5DD1C76}" type="sibTrans" cxnId="{7EDC319A-CAAB-43C1-962C-D770282C0EB0}">
      <dgm:prSet/>
      <dgm:spPr/>
      <dgm:t>
        <a:bodyPr/>
        <a:lstStyle/>
        <a:p>
          <a:endParaRPr lang="en-US"/>
        </a:p>
      </dgm:t>
    </dgm:pt>
    <dgm:pt modelId="{39C97298-3943-427D-8B97-2C54358B1C8B}">
      <dgm:prSet phldrT="[Text]" custT="1"/>
      <dgm:spPr/>
      <dgm:t>
        <a:bodyPr/>
        <a:lstStyle/>
        <a:p>
          <a:r>
            <a:rPr lang="en-US" sz="2200" dirty="0" smtClean="0">
              <a:latin typeface="Arial Rounded MT Bold" panose="020F0704030504030204" pitchFamily="34" charset="0"/>
            </a:rPr>
            <a:t>External parasites with one generation lifecycle.</a:t>
          </a:r>
          <a:endParaRPr lang="en-US" sz="2200" dirty="0">
            <a:latin typeface="Arial Rounded MT Bold" panose="020F0704030504030204" pitchFamily="34" charset="0"/>
          </a:endParaRPr>
        </a:p>
      </dgm:t>
    </dgm:pt>
    <dgm:pt modelId="{51719924-7474-49D5-9B42-6FEA5191B767}" type="parTrans" cxnId="{0527E4F6-0B71-4089-9B31-ECA837944888}">
      <dgm:prSet/>
      <dgm:spPr/>
      <dgm:t>
        <a:bodyPr/>
        <a:lstStyle/>
        <a:p>
          <a:endParaRPr lang="en-US"/>
        </a:p>
      </dgm:t>
    </dgm:pt>
    <dgm:pt modelId="{EBC1BA46-37B6-4CA8-B442-CEC506146151}" type="sibTrans" cxnId="{0527E4F6-0B71-4089-9B31-ECA837944888}">
      <dgm:prSet/>
      <dgm:spPr/>
      <dgm:t>
        <a:bodyPr/>
        <a:lstStyle/>
        <a:p>
          <a:endParaRPr lang="en-US"/>
        </a:p>
      </dgm:t>
    </dgm:pt>
    <dgm:pt modelId="{7DE77F4E-140F-4F62-BCA0-EF722FA4DB33}">
      <dgm:prSet phldrT="[Text]" custT="1"/>
      <dgm:spPr/>
      <dgm:t>
        <a:bodyPr/>
        <a:lstStyle/>
        <a:p>
          <a:r>
            <a:rPr lang="en-US" sz="2400" dirty="0" err="1" smtClean="0">
              <a:latin typeface="Arial Rounded MT Bold" panose="020F0704030504030204" pitchFamily="34" charset="0"/>
            </a:rPr>
            <a:t>Cestoidea</a:t>
          </a:r>
          <a:endParaRPr lang="en-US" sz="2400" dirty="0">
            <a:latin typeface="Arial Rounded MT Bold" panose="020F0704030504030204" pitchFamily="34" charset="0"/>
          </a:endParaRPr>
        </a:p>
      </dgm:t>
    </dgm:pt>
    <dgm:pt modelId="{3B3ACB14-1168-4B8D-8282-C24BA7A73C57}" type="parTrans" cxnId="{0498460B-8A70-4313-ACE9-DFC4137DFACA}">
      <dgm:prSet/>
      <dgm:spPr/>
      <dgm:t>
        <a:bodyPr/>
        <a:lstStyle/>
        <a:p>
          <a:endParaRPr lang="en-US"/>
        </a:p>
      </dgm:t>
    </dgm:pt>
    <dgm:pt modelId="{CE1D0F9A-3C10-45CB-83C1-95401B04D1B4}" type="sibTrans" cxnId="{0498460B-8A70-4313-ACE9-DFC4137DFACA}">
      <dgm:prSet/>
      <dgm:spPr/>
      <dgm:t>
        <a:bodyPr/>
        <a:lstStyle/>
        <a:p>
          <a:endParaRPr lang="en-US"/>
        </a:p>
      </dgm:t>
    </dgm:pt>
    <dgm:pt modelId="{317CDB3A-4852-422B-BF45-1AE69A7C61FF}">
      <dgm:prSet phldrT="[Text]" custT="1"/>
      <dgm:spPr/>
      <dgm:t>
        <a:bodyPr/>
        <a:lstStyle/>
        <a:p>
          <a:pPr algn="l"/>
          <a:r>
            <a:rPr lang="en-US" sz="2200" dirty="0" smtClean="0">
              <a:latin typeface="Arial Rounded MT Bold" panose="020F0704030504030204" pitchFamily="34" charset="0"/>
            </a:rPr>
            <a:t>Parasitic species with a </a:t>
          </a:r>
          <a:r>
            <a:rPr lang="en-US" sz="2200" dirty="0" err="1" smtClean="0">
              <a:latin typeface="Arial Rounded MT Bold" panose="020F0704030504030204" pitchFamily="34" charset="0"/>
            </a:rPr>
            <a:t>scolex</a:t>
          </a:r>
          <a:r>
            <a:rPr lang="en-US" sz="2200" dirty="0" smtClean="0">
              <a:latin typeface="Arial Rounded MT Bold" panose="020F0704030504030204" pitchFamily="34" charset="0"/>
            </a:rPr>
            <a:t> (anchor to host.</a:t>
          </a:r>
          <a:endParaRPr lang="en-US" sz="2200" dirty="0">
            <a:latin typeface="Arial Rounded MT Bold" panose="020F0704030504030204" pitchFamily="34" charset="0"/>
          </a:endParaRPr>
        </a:p>
      </dgm:t>
    </dgm:pt>
    <dgm:pt modelId="{9B4CF68E-E624-45B7-A5E3-6788E9AA8EDE}" type="parTrans" cxnId="{6E2D560D-C5DC-4679-A3CD-3DB0F37C0542}">
      <dgm:prSet/>
      <dgm:spPr/>
      <dgm:t>
        <a:bodyPr/>
        <a:lstStyle/>
        <a:p>
          <a:endParaRPr lang="en-US"/>
        </a:p>
      </dgm:t>
    </dgm:pt>
    <dgm:pt modelId="{392D1280-EBBA-40B8-BD05-65C14A9F1224}" type="sibTrans" cxnId="{6E2D560D-C5DC-4679-A3CD-3DB0F37C0542}">
      <dgm:prSet/>
      <dgm:spPr/>
      <dgm:t>
        <a:bodyPr/>
        <a:lstStyle/>
        <a:p>
          <a:endParaRPr lang="en-US"/>
        </a:p>
      </dgm:t>
    </dgm:pt>
    <dgm:pt modelId="{E605673F-7748-41B8-9C2A-F8BABF5AFB5D}">
      <dgm:prSet custT="1"/>
      <dgm:spPr/>
      <dgm:t>
        <a:bodyPr/>
        <a:lstStyle/>
        <a:p>
          <a:r>
            <a:rPr lang="en-US" sz="2800" dirty="0" err="1" smtClean="0">
              <a:latin typeface="Arial Rounded MT Bold" panose="020F0704030504030204" pitchFamily="34" charset="0"/>
            </a:rPr>
            <a:t>Trematoda</a:t>
          </a:r>
          <a:endParaRPr lang="en-US" sz="2800" dirty="0">
            <a:latin typeface="Arial Rounded MT Bold" panose="020F0704030504030204" pitchFamily="34" charset="0"/>
          </a:endParaRPr>
        </a:p>
      </dgm:t>
    </dgm:pt>
    <dgm:pt modelId="{16BF5BC1-166D-4064-A2C8-17629B8E3ABC}" type="parTrans" cxnId="{FD38D673-E4D3-4FAB-A745-EAD726923F7D}">
      <dgm:prSet/>
      <dgm:spPr/>
      <dgm:t>
        <a:bodyPr/>
        <a:lstStyle/>
        <a:p>
          <a:endParaRPr lang="en-US"/>
        </a:p>
      </dgm:t>
    </dgm:pt>
    <dgm:pt modelId="{E78CC769-51BF-443B-AC1C-36A605E22C43}" type="sibTrans" cxnId="{FD38D673-E4D3-4FAB-A745-EAD726923F7D}">
      <dgm:prSet/>
      <dgm:spPr/>
      <dgm:t>
        <a:bodyPr/>
        <a:lstStyle/>
        <a:p>
          <a:endParaRPr lang="en-US"/>
        </a:p>
      </dgm:t>
    </dgm:pt>
    <dgm:pt modelId="{45EF7361-68A8-46D0-B78E-9CFD7BD349F2}">
      <dgm:prSet phldrT="[Text]" custT="1"/>
      <dgm:spPr/>
      <dgm:t>
        <a:bodyPr/>
        <a:lstStyle/>
        <a:p>
          <a:r>
            <a:rPr lang="en-US" sz="2200" b="0" dirty="0" smtClean="0">
              <a:latin typeface="Arial Rounded MT Bold" panose="020F0704030504030204" pitchFamily="34" charset="0"/>
            </a:rPr>
            <a:t>Predators.</a:t>
          </a:r>
          <a:endParaRPr lang="en-US" sz="2200" b="0" dirty="0">
            <a:latin typeface="Arial Rounded MT Bold" panose="020F0704030504030204" pitchFamily="34" charset="0"/>
          </a:endParaRPr>
        </a:p>
      </dgm:t>
    </dgm:pt>
    <dgm:pt modelId="{3F3A1ED4-9833-47AD-8BA6-762ADBFA35C4}" type="parTrans" cxnId="{D88BA08F-DBD8-4488-8E65-9B55163462D3}">
      <dgm:prSet/>
      <dgm:spPr/>
      <dgm:t>
        <a:bodyPr/>
        <a:lstStyle/>
        <a:p>
          <a:endParaRPr lang="en-US"/>
        </a:p>
      </dgm:t>
    </dgm:pt>
    <dgm:pt modelId="{BEE98A13-BAE4-4B0C-8B8A-4B1AA0810FFE}" type="sibTrans" cxnId="{D88BA08F-DBD8-4488-8E65-9B55163462D3}">
      <dgm:prSet/>
      <dgm:spPr/>
      <dgm:t>
        <a:bodyPr/>
        <a:lstStyle/>
        <a:p>
          <a:endParaRPr lang="en-US"/>
        </a:p>
      </dgm:t>
    </dgm:pt>
    <dgm:pt modelId="{A9612F97-D163-47E7-A53A-1E734B7942E9}">
      <dgm:prSet phldrT="[Text]" custT="1"/>
      <dgm:spPr/>
      <dgm:t>
        <a:bodyPr/>
        <a:lstStyle/>
        <a:p>
          <a:endParaRPr lang="en-US" sz="1800" dirty="0"/>
        </a:p>
      </dgm:t>
    </dgm:pt>
    <dgm:pt modelId="{7E7BC2A4-0987-47A1-9B56-5C1C81CBBED6}" type="parTrans" cxnId="{8132B965-B1A2-4F2C-895E-D48B2D399CE9}">
      <dgm:prSet/>
      <dgm:spPr/>
      <dgm:t>
        <a:bodyPr/>
        <a:lstStyle/>
        <a:p>
          <a:endParaRPr lang="en-US"/>
        </a:p>
      </dgm:t>
    </dgm:pt>
    <dgm:pt modelId="{095CCBC5-B79B-4271-BEBA-403F692E1E0E}" type="sibTrans" cxnId="{8132B965-B1A2-4F2C-895E-D48B2D399CE9}">
      <dgm:prSet/>
      <dgm:spPr/>
      <dgm:t>
        <a:bodyPr/>
        <a:lstStyle/>
        <a:p>
          <a:endParaRPr lang="en-US"/>
        </a:p>
      </dgm:t>
    </dgm:pt>
    <dgm:pt modelId="{31F83ED8-5A9A-4B8F-B6E2-E2848EAF1048}">
      <dgm:prSet custT="1"/>
      <dgm:spPr/>
      <dgm:t>
        <a:bodyPr/>
        <a:lstStyle/>
        <a:p>
          <a:r>
            <a:rPr lang="en-US" sz="2200" dirty="0" smtClean="0">
              <a:latin typeface="Arial Rounded MT Bold" panose="020F0704030504030204" pitchFamily="34" charset="0"/>
            </a:rPr>
            <a:t>Parasitic of other animals with a leech-like body.</a:t>
          </a:r>
          <a:endParaRPr lang="en-US" sz="2200" dirty="0">
            <a:latin typeface="Arial Rounded MT Bold" panose="020F0704030504030204" pitchFamily="34" charset="0"/>
          </a:endParaRPr>
        </a:p>
      </dgm:t>
    </dgm:pt>
    <dgm:pt modelId="{37DBB078-A74F-4A5F-B2BE-B71F15D568DB}" type="parTrans" cxnId="{0DFA46E3-EDB6-4810-A02A-41A7C8A87760}">
      <dgm:prSet/>
      <dgm:spPr/>
      <dgm:t>
        <a:bodyPr/>
        <a:lstStyle/>
        <a:p>
          <a:endParaRPr lang="en-US"/>
        </a:p>
      </dgm:t>
    </dgm:pt>
    <dgm:pt modelId="{B6F2893E-1C90-4782-A6AD-0543E14010FD}" type="sibTrans" cxnId="{0DFA46E3-EDB6-4810-A02A-41A7C8A87760}">
      <dgm:prSet/>
      <dgm:spPr/>
      <dgm:t>
        <a:bodyPr/>
        <a:lstStyle/>
        <a:p>
          <a:endParaRPr lang="en-US"/>
        </a:p>
      </dgm:t>
    </dgm:pt>
    <dgm:pt modelId="{651EABBC-4C52-4524-87D5-C6A45C81F204}">
      <dgm:prSet custT="1"/>
      <dgm:spPr/>
      <dgm:t>
        <a:bodyPr/>
        <a:lstStyle/>
        <a:p>
          <a:r>
            <a:rPr lang="en-US" sz="2200" dirty="0" smtClean="0">
              <a:latin typeface="Arial Rounded MT Bold" panose="020F0704030504030204" pitchFamily="34" charset="0"/>
            </a:rPr>
            <a:t>Ex: </a:t>
          </a:r>
          <a:r>
            <a:rPr lang="en-US" sz="2200" i="1" dirty="0" smtClean="0">
              <a:solidFill>
                <a:srgbClr val="FF0000"/>
              </a:solidFill>
              <a:latin typeface="Arial Rounded MT Bold" panose="020F0704030504030204" pitchFamily="34" charset="0"/>
            </a:rPr>
            <a:t>Flukes.</a:t>
          </a:r>
          <a:endParaRPr lang="en-US" sz="2200" i="1" dirty="0">
            <a:solidFill>
              <a:srgbClr val="FF0000"/>
            </a:solidFill>
            <a:latin typeface="Arial Rounded MT Bold" panose="020F0704030504030204" pitchFamily="34" charset="0"/>
          </a:endParaRPr>
        </a:p>
      </dgm:t>
    </dgm:pt>
    <dgm:pt modelId="{488B9453-791E-43E2-A82D-D5429473F354}" type="parTrans" cxnId="{31F44DF6-59E1-46E2-8C6D-01DC17146114}">
      <dgm:prSet/>
      <dgm:spPr/>
      <dgm:t>
        <a:bodyPr/>
        <a:lstStyle/>
        <a:p>
          <a:endParaRPr lang="en-US"/>
        </a:p>
      </dgm:t>
    </dgm:pt>
    <dgm:pt modelId="{3019688D-E995-4B08-87C4-D7A13F83A329}" type="sibTrans" cxnId="{31F44DF6-59E1-46E2-8C6D-01DC17146114}">
      <dgm:prSet/>
      <dgm:spPr/>
      <dgm:t>
        <a:bodyPr/>
        <a:lstStyle/>
        <a:p>
          <a:endParaRPr lang="en-US"/>
        </a:p>
      </dgm:t>
    </dgm:pt>
    <dgm:pt modelId="{985B9F03-2A26-4E82-BB49-0461CD43C44F}">
      <dgm:prSet phldrT="[Text]" custT="1"/>
      <dgm:spPr/>
      <dgm:t>
        <a:bodyPr/>
        <a:lstStyle/>
        <a:p>
          <a:r>
            <a:rPr lang="en-US" sz="2200" b="0" dirty="0" smtClean="0">
              <a:latin typeface="Arial Rounded MT Bold" panose="020F0704030504030204" pitchFamily="34" charset="0"/>
            </a:rPr>
            <a:t>Ex: </a:t>
          </a:r>
          <a:r>
            <a:rPr lang="en-US" sz="2200" b="0" i="1" dirty="0" err="1" smtClean="0">
              <a:solidFill>
                <a:srgbClr val="FF0000"/>
              </a:solidFill>
              <a:latin typeface="Arial Rounded MT Bold" panose="020F0704030504030204" pitchFamily="34" charset="0"/>
            </a:rPr>
            <a:t>Planaria</a:t>
          </a:r>
          <a:r>
            <a:rPr lang="en-US" sz="2200" b="0" i="1" dirty="0" smtClean="0">
              <a:solidFill>
                <a:srgbClr val="FF0000"/>
              </a:solidFill>
              <a:latin typeface="Arial Rounded MT Bold" panose="020F0704030504030204" pitchFamily="34" charset="0"/>
            </a:rPr>
            <a:t>.</a:t>
          </a:r>
          <a:endParaRPr lang="en-US" sz="2200" b="0" i="1" dirty="0">
            <a:solidFill>
              <a:srgbClr val="FF0000"/>
            </a:solidFill>
            <a:latin typeface="Arial Rounded MT Bold" panose="020F0704030504030204" pitchFamily="34" charset="0"/>
          </a:endParaRPr>
        </a:p>
      </dgm:t>
    </dgm:pt>
    <dgm:pt modelId="{9D441AE6-01F3-44C2-B31E-7E50994C2A09}" type="parTrans" cxnId="{0008B658-100C-4AC0-9B8A-CF7FF2777D56}">
      <dgm:prSet/>
      <dgm:spPr/>
      <dgm:t>
        <a:bodyPr/>
        <a:lstStyle/>
        <a:p>
          <a:endParaRPr lang="en-US"/>
        </a:p>
      </dgm:t>
    </dgm:pt>
    <dgm:pt modelId="{39915732-B2E1-4AD7-8723-E86ACB9A7D54}" type="sibTrans" cxnId="{0008B658-100C-4AC0-9B8A-CF7FF2777D56}">
      <dgm:prSet/>
      <dgm:spPr/>
      <dgm:t>
        <a:bodyPr/>
        <a:lstStyle/>
        <a:p>
          <a:endParaRPr lang="en-US"/>
        </a:p>
      </dgm:t>
    </dgm:pt>
    <dgm:pt modelId="{1ABE85D9-F6C7-4C1D-AA23-AAB61AA5F990}">
      <dgm:prSet phldrT="[Text]" custT="1"/>
      <dgm:spPr/>
      <dgm:t>
        <a:bodyPr/>
        <a:lstStyle/>
        <a:p>
          <a:r>
            <a:rPr lang="en-US" sz="2200" dirty="0" smtClean="0">
              <a:latin typeface="Arial Rounded MT Bold" panose="020F0704030504030204" pitchFamily="34" charset="0"/>
            </a:rPr>
            <a:t>Ex: </a:t>
          </a:r>
          <a:r>
            <a:rPr lang="en-US" sz="2200" i="1" dirty="0" smtClean="0">
              <a:solidFill>
                <a:srgbClr val="FF0000"/>
              </a:solidFill>
              <a:latin typeface="Arial Rounded MT Bold" panose="020F0704030504030204" pitchFamily="34" charset="0"/>
            </a:rPr>
            <a:t>Monogenetic</a:t>
          </a:r>
          <a:r>
            <a:rPr lang="en-US" sz="2200" dirty="0" smtClean="0">
              <a:latin typeface="Arial Rounded MT Bold" panose="020F0704030504030204" pitchFamily="34" charset="0"/>
            </a:rPr>
            <a:t> </a:t>
          </a:r>
          <a:r>
            <a:rPr lang="en-US" sz="2200" i="1" dirty="0" smtClean="0">
              <a:solidFill>
                <a:srgbClr val="FF0000"/>
              </a:solidFill>
              <a:latin typeface="Arial Rounded MT Bold" panose="020F0704030504030204" pitchFamily="34" charset="0"/>
            </a:rPr>
            <a:t>Flukes.</a:t>
          </a:r>
          <a:endParaRPr lang="en-US" sz="2200" i="1" dirty="0">
            <a:solidFill>
              <a:srgbClr val="FF0000"/>
            </a:solidFill>
            <a:latin typeface="Arial Rounded MT Bold" panose="020F0704030504030204" pitchFamily="34" charset="0"/>
          </a:endParaRPr>
        </a:p>
      </dgm:t>
    </dgm:pt>
    <dgm:pt modelId="{403D0036-B364-4952-86C6-D8A70636CDB7}" type="parTrans" cxnId="{7D54908A-ECA5-4191-8DE0-0109534287E0}">
      <dgm:prSet/>
      <dgm:spPr/>
      <dgm:t>
        <a:bodyPr/>
        <a:lstStyle/>
        <a:p>
          <a:endParaRPr lang="en-US"/>
        </a:p>
      </dgm:t>
    </dgm:pt>
    <dgm:pt modelId="{AE1C255F-0E77-4A3C-A7C4-F8C2B94276F4}" type="sibTrans" cxnId="{7D54908A-ECA5-4191-8DE0-0109534287E0}">
      <dgm:prSet/>
      <dgm:spPr/>
      <dgm:t>
        <a:bodyPr/>
        <a:lstStyle/>
        <a:p>
          <a:endParaRPr lang="en-US"/>
        </a:p>
      </dgm:t>
    </dgm:pt>
    <dgm:pt modelId="{BDE8C488-B158-477E-AB7F-0EBDC0D1EBCA}">
      <dgm:prSet phldrT="[Text]" custT="1"/>
      <dgm:spPr/>
      <dgm:t>
        <a:bodyPr/>
        <a:lstStyle/>
        <a:p>
          <a:pPr algn="l"/>
          <a:r>
            <a:rPr lang="en-US" sz="2200" dirty="0" err="1" smtClean="0">
              <a:latin typeface="Arial Rounded MT Bold" panose="020F0704030504030204" pitchFamily="34" charset="0"/>
            </a:rPr>
            <a:t>Proglottids</a:t>
          </a:r>
          <a:r>
            <a:rPr lang="en-US" sz="2200" dirty="0" smtClean="0">
              <a:latin typeface="Arial Rounded MT Bold" panose="020F0704030504030204" pitchFamily="34" charset="0"/>
            </a:rPr>
            <a:t> (reproduction).</a:t>
          </a:r>
          <a:endParaRPr lang="en-US" sz="2200" dirty="0">
            <a:latin typeface="Arial Rounded MT Bold" panose="020F0704030504030204" pitchFamily="34" charset="0"/>
          </a:endParaRPr>
        </a:p>
      </dgm:t>
    </dgm:pt>
    <dgm:pt modelId="{4FE74C01-8E18-42BB-837C-94D84B53AD7B}" type="parTrans" cxnId="{3D1A166F-8396-4903-8E49-1A975C6C861F}">
      <dgm:prSet/>
      <dgm:spPr/>
      <dgm:t>
        <a:bodyPr/>
        <a:lstStyle/>
        <a:p>
          <a:endParaRPr lang="en-US"/>
        </a:p>
      </dgm:t>
    </dgm:pt>
    <dgm:pt modelId="{B9173FF7-2EE6-40DC-9809-96B765BE05EF}" type="sibTrans" cxnId="{3D1A166F-8396-4903-8E49-1A975C6C861F}">
      <dgm:prSet/>
      <dgm:spPr/>
      <dgm:t>
        <a:bodyPr/>
        <a:lstStyle/>
        <a:p>
          <a:endParaRPr lang="en-US"/>
        </a:p>
      </dgm:t>
    </dgm:pt>
    <dgm:pt modelId="{8197B98C-FABF-4ED1-875D-A05B5418CB58}">
      <dgm:prSet phldrT="[Text]" custT="1"/>
      <dgm:spPr/>
      <dgm:t>
        <a:bodyPr/>
        <a:lstStyle/>
        <a:p>
          <a:pPr algn="l"/>
          <a:r>
            <a:rPr lang="en-US" sz="2200" dirty="0" smtClean="0">
              <a:latin typeface="Arial Rounded MT Bold" panose="020F0704030504030204" pitchFamily="34" charset="0"/>
            </a:rPr>
            <a:t>Ex: </a:t>
          </a:r>
          <a:r>
            <a:rPr lang="en-US" sz="2200" i="1" dirty="0" smtClean="0">
              <a:solidFill>
                <a:srgbClr val="FF0000"/>
              </a:solidFill>
              <a:latin typeface="Arial Rounded MT Bold" panose="020F0704030504030204" pitchFamily="34" charset="0"/>
            </a:rPr>
            <a:t>Tapeworms.</a:t>
          </a:r>
          <a:endParaRPr lang="en-US" sz="2200" i="1" dirty="0">
            <a:solidFill>
              <a:srgbClr val="FF0000"/>
            </a:solidFill>
            <a:latin typeface="Arial Rounded MT Bold" panose="020F0704030504030204" pitchFamily="34" charset="0"/>
          </a:endParaRPr>
        </a:p>
      </dgm:t>
    </dgm:pt>
    <dgm:pt modelId="{EB348628-A43F-4067-89F4-80E3E344AFAD}" type="parTrans" cxnId="{A206F399-7F42-44AC-A89D-97C05B5ED14B}">
      <dgm:prSet/>
      <dgm:spPr/>
      <dgm:t>
        <a:bodyPr/>
        <a:lstStyle/>
        <a:p>
          <a:endParaRPr lang="en-US"/>
        </a:p>
      </dgm:t>
    </dgm:pt>
    <dgm:pt modelId="{6E073CF7-9B38-47AB-9DBD-624BA291B20C}" type="sibTrans" cxnId="{A206F399-7F42-44AC-A89D-97C05B5ED14B}">
      <dgm:prSet/>
      <dgm:spPr/>
      <dgm:t>
        <a:bodyPr/>
        <a:lstStyle/>
        <a:p>
          <a:endParaRPr lang="en-US"/>
        </a:p>
      </dgm:t>
    </dgm:pt>
    <dgm:pt modelId="{35AA3E00-876A-42E6-8B7A-D44C532244B5}" type="pres">
      <dgm:prSet presAssocID="{85066859-4A92-482A-97F6-E545623410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BEE3A4-E732-4D79-B375-0C6C3BB69232}" type="pres">
      <dgm:prSet presAssocID="{D7045984-723A-4095-AF03-0D3A016158F9}" presName="composite" presStyleCnt="0"/>
      <dgm:spPr/>
    </dgm:pt>
    <dgm:pt modelId="{0EF41792-6840-40F3-A977-EC94E10018D0}" type="pres">
      <dgm:prSet presAssocID="{D7045984-723A-4095-AF03-0D3A016158F9}" presName="parTx" presStyleLbl="alignNode1" presStyleIdx="0" presStyleCnt="4" custLinFactNeighborX="-166" custLinFactNeighborY="-31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084AC-5CE5-4124-B557-0F203CD7BD05}" type="pres">
      <dgm:prSet presAssocID="{D7045984-723A-4095-AF03-0D3A016158F9}" presName="desTx" presStyleLbl="alignAccFollowNode1" presStyleIdx="0" presStyleCnt="4" custScaleY="126437" custLinFactNeighborX="-166" custLinFactNeighborY="-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3A1B1-E018-4943-BC85-12B47EA5F5BF}" type="pres">
      <dgm:prSet presAssocID="{C5CAFF96-066C-48D7-A83B-B6CDAF844A16}" presName="space" presStyleCnt="0"/>
      <dgm:spPr/>
    </dgm:pt>
    <dgm:pt modelId="{4A1B09F4-A1D8-426D-A579-C691322037D1}" type="pres">
      <dgm:prSet presAssocID="{E605673F-7748-41B8-9C2A-F8BABF5AFB5D}" presName="composite" presStyleCnt="0"/>
      <dgm:spPr/>
    </dgm:pt>
    <dgm:pt modelId="{4048ED80-C3B1-4DF8-BFDF-2498236846FC}" type="pres">
      <dgm:prSet presAssocID="{E605673F-7748-41B8-9C2A-F8BABF5AFB5D}" presName="parTx" presStyleLbl="alignNode1" presStyleIdx="1" presStyleCnt="4" custLinFactNeighborX="-144" custLinFactNeighborY="-354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3EE3D-CEBD-4D50-9026-C4300C4A04D0}" type="pres">
      <dgm:prSet presAssocID="{E605673F-7748-41B8-9C2A-F8BABF5AFB5D}" presName="desTx" presStyleLbl="alignAccFollowNode1" presStyleIdx="1" presStyleCnt="4" custScaleY="130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F02EB-7D03-4407-A4EC-35AB7F3856B6}" type="pres">
      <dgm:prSet presAssocID="{E78CC769-51BF-443B-AC1C-36A605E22C43}" presName="space" presStyleCnt="0"/>
      <dgm:spPr/>
    </dgm:pt>
    <dgm:pt modelId="{DF5585D3-C8EA-43F3-8B3F-BA113DE5E37F}" type="pres">
      <dgm:prSet presAssocID="{6E462D97-3188-427F-A27A-56BA20C2C380}" presName="composite" presStyleCnt="0"/>
      <dgm:spPr/>
    </dgm:pt>
    <dgm:pt modelId="{633B7F09-FA67-4FAF-BE29-369E37F30580}" type="pres">
      <dgm:prSet presAssocID="{6E462D97-3188-427F-A27A-56BA20C2C380}" presName="parTx" presStyleLbl="alignNode1" presStyleIdx="2" presStyleCnt="4" custLinFactNeighborX="362" custLinFactNeighborY="-30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BC5211-82EB-4B19-8845-3086E089CAB2}" type="pres">
      <dgm:prSet presAssocID="{6E462D97-3188-427F-A27A-56BA20C2C380}" presName="desTx" presStyleLbl="alignAccFollowNode1" presStyleIdx="2" presStyleCnt="4" custScaleY="123948" custLinFactNeighborX="362" custLinFactNeighborY="-2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437F1-392D-4BF9-9124-05A37A61BA8F}" type="pres">
      <dgm:prSet presAssocID="{565FD70B-2178-4112-AD26-4425C5DD1C76}" presName="space" presStyleCnt="0"/>
      <dgm:spPr/>
    </dgm:pt>
    <dgm:pt modelId="{3F6668F3-0E6C-4569-A8AA-AF034452A1BF}" type="pres">
      <dgm:prSet presAssocID="{7DE77F4E-140F-4F62-BCA0-EF722FA4DB33}" presName="composite" presStyleCnt="0"/>
      <dgm:spPr/>
    </dgm:pt>
    <dgm:pt modelId="{3ABA9FC6-C264-4C48-ABCE-B66C29B28A52}" type="pres">
      <dgm:prSet presAssocID="{7DE77F4E-140F-4F62-BCA0-EF722FA4DB33}" presName="parTx" presStyleLbl="alignNode1" presStyleIdx="3" presStyleCnt="4" custLinFactNeighborX="-536" custLinFactNeighborY="-298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5663A-260A-49CD-B37A-087194E3C983}" type="pres">
      <dgm:prSet presAssocID="{7DE77F4E-140F-4F62-BCA0-EF722FA4DB33}" presName="desTx" presStyleLbl="alignAccFollowNode1" presStyleIdx="3" presStyleCnt="4" custScaleY="125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2D560D-C5DC-4679-A3CD-3DB0F37C0542}" srcId="{7DE77F4E-140F-4F62-BCA0-EF722FA4DB33}" destId="{317CDB3A-4852-422B-BF45-1AE69A7C61FF}" srcOrd="0" destOrd="0" parTransId="{9B4CF68E-E624-45B7-A5E3-6788E9AA8EDE}" sibTransId="{392D1280-EBBA-40B8-BD05-65C14A9F1224}"/>
    <dgm:cxn modelId="{7EDC319A-CAAB-43C1-962C-D770282C0EB0}" srcId="{85066859-4A92-482A-97F6-E54562341082}" destId="{6E462D97-3188-427F-A27A-56BA20C2C380}" srcOrd="2" destOrd="0" parTransId="{FF0AFC3B-4904-43B2-AA2F-0B72AADD1711}" sibTransId="{565FD70B-2178-4112-AD26-4425C5DD1C76}"/>
    <dgm:cxn modelId="{72E9EFA9-59E6-4C79-97A6-8F0965B80EB4}" type="presOf" srcId="{31F83ED8-5A9A-4B8F-B6E2-E2848EAF1048}" destId="{A543EE3D-CEBD-4D50-9026-C4300C4A04D0}" srcOrd="0" destOrd="0" presId="urn:microsoft.com/office/officeart/2005/8/layout/hList1"/>
    <dgm:cxn modelId="{06BA38B0-67E7-436F-B4B0-C697343B628D}" type="presOf" srcId="{45EF7361-68A8-46D0-B78E-9CFD7BD349F2}" destId="{367084AC-5CE5-4124-B557-0F203CD7BD05}" srcOrd="0" destOrd="1" presId="urn:microsoft.com/office/officeart/2005/8/layout/hList1"/>
    <dgm:cxn modelId="{19508082-BE3F-4837-BE8C-5909E6E64675}" type="presOf" srcId="{85066859-4A92-482A-97F6-E54562341082}" destId="{35AA3E00-876A-42E6-8B7A-D44C532244B5}" srcOrd="0" destOrd="0" presId="urn:microsoft.com/office/officeart/2005/8/layout/hList1"/>
    <dgm:cxn modelId="{5EAEF2F6-17C8-4458-9CDD-E3071C9FE0D2}" type="presOf" srcId="{985B9F03-2A26-4E82-BB49-0461CD43C44F}" destId="{367084AC-5CE5-4124-B557-0F203CD7BD05}" srcOrd="0" destOrd="2" presId="urn:microsoft.com/office/officeart/2005/8/layout/hList1"/>
    <dgm:cxn modelId="{E53C670D-0383-4826-8332-CB3628F327CB}" type="presOf" srcId="{BDE8C488-B158-477E-AB7F-0EBDC0D1EBCA}" destId="{8E75663A-260A-49CD-B37A-087194E3C983}" srcOrd="0" destOrd="1" presId="urn:microsoft.com/office/officeart/2005/8/layout/hList1"/>
    <dgm:cxn modelId="{4688A48B-D4D2-440A-AAA0-75807DF116FD}" type="presOf" srcId="{D7045984-723A-4095-AF03-0D3A016158F9}" destId="{0EF41792-6840-40F3-A977-EC94E10018D0}" srcOrd="0" destOrd="0" presId="urn:microsoft.com/office/officeart/2005/8/layout/hList1"/>
    <dgm:cxn modelId="{0498460B-8A70-4313-ACE9-DFC4137DFACA}" srcId="{85066859-4A92-482A-97F6-E54562341082}" destId="{7DE77F4E-140F-4F62-BCA0-EF722FA4DB33}" srcOrd="3" destOrd="0" parTransId="{3B3ACB14-1168-4B8D-8282-C24BA7A73C57}" sibTransId="{CE1D0F9A-3C10-45CB-83C1-95401B04D1B4}"/>
    <dgm:cxn modelId="{D88BA08F-DBD8-4488-8E65-9B55163462D3}" srcId="{D7045984-723A-4095-AF03-0D3A016158F9}" destId="{45EF7361-68A8-46D0-B78E-9CFD7BD349F2}" srcOrd="1" destOrd="0" parTransId="{3F3A1ED4-9833-47AD-8BA6-762ADBFA35C4}" sibTransId="{BEE98A13-BAE4-4B0C-8B8A-4B1AA0810FFE}"/>
    <dgm:cxn modelId="{FD38D673-E4D3-4FAB-A745-EAD726923F7D}" srcId="{85066859-4A92-482A-97F6-E54562341082}" destId="{E605673F-7748-41B8-9C2A-F8BABF5AFB5D}" srcOrd="1" destOrd="0" parTransId="{16BF5BC1-166D-4064-A2C8-17629B8E3ABC}" sibTransId="{E78CC769-51BF-443B-AC1C-36A605E22C43}"/>
    <dgm:cxn modelId="{0527E4F6-0B71-4089-9B31-ECA837944888}" srcId="{6E462D97-3188-427F-A27A-56BA20C2C380}" destId="{39C97298-3943-427D-8B97-2C54358B1C8B}" srcOrd="0" destOrd="0" parTransId="{51719924-7474-49D5-9B42-6FEA5191B767}" sibTransId="{EBC1BA46-37B6-4CA8-B442-CEC506146151}"/>
    <dgm:cxn modelId="{A2FC6BB7-39E0-405B-9D8B-B0FC44005553}" type="presOf" srcId="{1ABE85D9-F6C7-4C1D-AA23-AAB61AA5F990}" destId="{40BC5211-82EB-4B19-8845-3086E089CAB2}" srcOrd="0" destOrd="1" presId="urn:microsoft.com/office/officeart/2005/8/layout/hList1"/>
    <dgm:cxn modelId="{31F44DF6-59E1-46E2-8C6D-01DC17146114}" srcId="{E605673F-7748-41B8-9C2A-F8BABF5AFB5D}" destId="{651EABBC-4C52-4524-87D5-C6A45C81F204}" srcOrd="1" destOrd="0" parTransId="{488B9453-791E-43E2-A82D-D5429473F354}" sibTransId="{3019688D-E995-4B08-87C4-D7A13F83A329}"/>
    <dgm:cxn modelId="{8C2224CE-273E-4CCA-A597-ECB5FEE68E9F}" type="presOf" srcId="{4A28D81B-81F9-40FD-AC8C-F65551438955}" destId="{367084AC-5CE5-4124-B557-0F203CD7BD05}" srcOrd="0" destOrd="0" presId="urn:microsoft.com/office/officeart/2005/8/layout/hList1"/>
    <dgm:cxn modelId="{7681703C-EE88-4098-8DE3-9D6B3AD64555}" type="presOf" srcId="{39C97298-3943-427D-8B97-2C54358B1C8B}" destId="{40BC5211-82EB-4B19-8845-3086E089CAB2}" srcOrd="0" destOrd="0" presId="urn:microsoft.com/office/officeart/2005/8/layout/hList1"/>
    <dgm:cxn modelId="{6E414BFD-BD88-4D06-8DF9-5DED891F52FD}" type="presOf" srcId="{A9612F97-D163-47E7-A53A-1E734B7942E9}" destId="{367084AC-5CE5-4124-B557-0F203CD7BD05}" srcOrd="0" destOrd="3" presId="urn:microsoft.com/office/officeart/2005/8/layout/hList1"/>
    <dgm:cxn modelId="{C743AE83-E088-44D9-B211-2FFC49CF01F8}" type="presOf" srcId="{E605673F-7748-41B8-9C2A-F8BABF5AFB5D}" destId="{4048ED80-C3B1-4DF8-BFDF-2498236846FC}" srcOrd="0" destOrd="0" presId="urn:microsoft.com/office/officeart/2005/8/layout/hList1"/>
    <dgm:cxn modelId="{6D885FF2-B30E-40AB-86F6-BC866FCE2BAB}" srcId="{D7045984-723A-4095-AF03-0D3A016158F9}" destId="{4A28D81B-81F9-40FD-AC8C-F65551438955}" srcOrd="0" destOrd="0" parTransId="{EB5EBD27-FFEF-4325-9AD3-31658451BED1}" sibTransId="{C5DC5F83-ED2F-4C6D-A5CF-C07EAA1B82AA}"/>
    <dgm:cxn modelId="{6FDCBD5E-A623-4639-A9FD-4426375BE47F}" srcId="{85066859-4A92-482A-97F6-E54562341082}" destId="{D7045984-723A-4095-AF03-0D3A016158F9}" srcOrd="0" destOrd="0" parTransId="{7FEC13DB-862B-4E17-AFDF-1EF5BCA2A1E0}" sibTransId="{C5CAFF96-066C-48D7-A83B-B6CDAF844A16}"/>
    <dgm:cxn modelId="{0DFA46E3-EDB6-4810-A02A-41A7C8A87760}" srcId="{E605673F-7748-41B8-9C2A-F8BABF5AFB5D}" destId="{31F83ED8-5A9A-4B8F-B6E2-E2848EAF1048}" srcOrd="0" destOrd="0" parTransId="{37DBB078-A74F-4A5F-B2BE-B71F15D568DB}" sibTransId="{B6F2893E-1C90-4782-A6AD-0543E14010FD}"/>
    <dgm:cxn modelId="{0008B658-100C-4AC0-9B8A-CF7FF2777D56}" srcId="{D7045984-723A-4095-AF03-0D3A016158F9}" destId="{985B9F03-2A26-4E82-BB49-0461CD43C44F}" srcOrd="2" destOrd="0" parTransId="{9D441AE6-01F3-44C2-B31E-7E50994C2A09}" sibTransId="{39915732-B2E1-4AD7-8723-E86ACB9A7D54}"/>
    <dgm:cxn modelId="{7D54908A-ECA5-4191-8DE0-0109534287E0}" srcId="{6E462D97-3188-427F-A27A-56BA20C2C380}" destId="{1ABE85D9-F6C7-4C1D-AA23-AAB61AA5F990}" srcOrd="1" destOrd="0" parTransId="{403D0036-B364-4952-86C6-D8A70636CDB7}" sibTransId="{AE1C255F-0E77-4A3C-A7C4-F8C2B94276F4}"/>
    <dgm:cxn modelId="{3D1A166F-8396-4903-8E49-1A975C6C861F}" srcId="{7DE77F4E-140F-4F62-BCA0-EF722FA4DB33}" destId="{BDE8C488-B158-477E-AB7F-0EBDC0D1EBCA}" srcOrd="1" destOrd="0" parTransId="{4FE74C01-8E18-42BB-837C-94D84B53AD7B}" sibTransId="{B9173FF7-2EE6-40DC-9809-96B765BE05EF}"/>
    <dgm:cxn modelId="{68E4F920-8C16-419F-AB83-5886223A3B03}" type="presOf" srcId="{6E462D97-3188-427F-A27A-56BA20C2C380}" destId="{633B7F09-FA67-4FAF-BE29-369E37F30580}" srcOrd="0" destOrd="0" presId="urn:microsoft.com/office/officeart/2005/8/layout/hList1"/>
    <dgm:cxn modelId="{F8DDB678-1262-4052-AA93-DAEF711BF031}" type="presOf" srcId="{317CDB3A-4852-422B-BF45-1AE69A7C61FF}" destId="{8E75663A-260A-49CD-B37A-087194E3C983}" srcOrd="0" destOrd="0" presId="urn:microsoft.com/office/officeart/2005/8/layout/hList1"/>
    <dgm:cxn modelId="{E038ECB9-77C3-4CF7-AE06-1373062D8CCA}" type="presOf" srcId="{7DE77F4E-140F-4F62-BCA0-EF722FA4DB33}" destId="{3ABA9FC6-C264-4C48-ABCE-B66C29B28A52}" srcOrd="0" destOrd="0" presId="urn:microsoft.com/office/officeart/2005/8/layout/hList1"/>
    <dgm:cxn modelId="{53811DDC-D140-4967-B223-8CF4E321F391}" type="presOf" srcId="{8197B98C-FABF-4ED1-875D-A05B5418CB58}" destId="{8E75663A-260A-49CD-B37A-087194E3C983}" srcOrd="0" destOrd="2" presId="urn:microsoft.com/office/officeart/2005/8/layout/hList1"/>
    <dgm:cxn modelId="{A206F399-7F42-44AC-A89D-97C05B5ED14B}" srcId="{7DE77F4E-140F-4F62-BCA0-EF722FA4DB33}" destId="{8197B98C-FABF-4ED1-875D-A05B5418CB58}" srcOrd="2" destOrd="0" parTransId="{EB348628-A43F-4067-89F4-80E3E344AFAD}" sibTransId="{6E073CF7-9B38-47AB-9DBD-624BA291B20C}"/>
    <dgm:cxn modelId="{E47D3060-6131-46BD-803F-9C82A0DC484B}" type="presOf" srcId="{651EABBC-4C52-4524-87D5-C6A45C81F204}" destId="{A543EE3D-CEBD-4D50-9026-C4300C4A04D0}" srcOrd="0" destOrd="1" presId="urn:microsoft.com/office/officeart/2005/8/layout/hList1"/>
    <dgm:cxn modelId="{8132B965-B1A2-4F2C-895E-D48B2D399CE9}" srcId="{D7045984-723A-4095-AF03-0D3A016158F9}" destId="{A9612F97-D163-47E7-A53A-1E734B7942E9}" srcOrd="3" destOrd="0" parTransId="{7E7BC2A4-0987-47A1-9B56-5C1C81CBBED6}" sibTransId="{095CCBC5-B79B-4271-BEBA-403F692E1E0E}"/>
    <dgm:cxn modelId="{20A57907-9590-4F6C-A03E-162317558CA4}" type="presParOf" srcId="{35AA3E00-876A-42E6-8B7A-D44C532244B5}" destId="{23BEE3A4-E732-4D79-B375-0C6C3BB69232}" srcOrd="0" destOrd="0" presId="urn:microsoft.com/office/officeart/2005/8/layout/hList1"/>
    <dgm:cxn modelId="{64AECCBC-B40C-409A-9424-CE8A55C896A7}" type="presParOf" srcId="{23BEE3A4-E732-4D79-B375-0C6C3BB69232}" destId="{0EF41792-6840-40F3-A977-EC94E10018D0}" srcOrd="0" destOrd="0" presId="urn:microsoft.com/office/officeart/2005/8/layout/hList1"/>
    <dgm:cxn modelId="{BE011651-A4A1-4949-8557-FF17CCE205FF}" type="presParOf" srcId="{23BEE3A4-E732-4D79-B375-0C6C3BB69232}" destId="{367084AC-5CE5-4124-B557-0F203CD7BD05}" srcOrd="1" destOrd="0" presId="urn:microsoft.com/office/officeart/2005/8/layout/hList1"/>
    <dgm:cxn modelId="{200AF8C3-D9C6-4A28-92DD-0C0C477A7B69}" type="presParOf" srcId="{35AA3E00-876A-42E6-8B7A-D44C532244B5}" destId="{CDF3A1B1-E018-4943-BC85-12B47EA5F5BF}" srcOrd="1" destOrd="0" presId="urn:microsoft.com/office/officeart/2005/8/layout/hList1"/>
    <dgm:cxn modelId="{EF2D5672-E3C7-4586-8A36-3EC6B2AECB03}" type="presParOf" srcId="{35AA3E00-876A-42E6-8B7A-D44C532244B5}" destId="{4A1B09F4-A1D8-426D-A579-C691322037D1}" srcOrd="2" destOrd="0" presId="urn:microsoft.com/office/officeart/2005/8/layout/hList1"/>
    <dgm:cxn modelId="{C86C290D-83CB-4887-9137-77E006134E13}" type="presParOf" srcId="{4A1B09F4-A1D8-426D-A579-C691322037D1}" destId="{4048ED80-C3B1-4DF8-BFDF-2498236846FC}" srcOrd="0" destOrd="0" presId="urn:microsoft.com/office/officeart/2005/8/layout/hList1"/>
    <dgm:cxn modelId="{E05C6255-715C-47B4-82AB-6DE2F92691DF}" type="presParOf" srcId="{4A1B09F4-A1D8-426D-A579-C691322037D1}" destId="{A543EE3D-CEBD-4D50-9026-C4300C4A04D0}" srcOrd="1" destOrd="0" presId="urn:microsoft.com/office/officeart/2005/8/layout/hList1"/>
    <dgm:cxn modelId="{D86F2D58-6EB9-4FF8-BC87-23FD10272115}" type="presParOf" srcId="{35AA3E00-876A-42E6-8B7A-D44C532244B5}" destId="{B1FF02EB-7D03-4407-A4EC-35AB7F3856B6}" srcOrd="3" destOrd="0" presId="urn:microsoft.com/office/officeart/2005/8/layout/hList1"/>
    <dgm:cxn modelId="{F720D1F5-F26D-405C-9FF3-809472BC785F}" type="presParOf" srcId="{35AA3E00-876A-42E6-8B7A-D44C532244B5}" destId="{DF5585D3-C8EA-43F3-8B3F-BA113DE5E37F}" srcOrd="4" destOrd="0" presId="urn:microsoft.com/office/officeart/2005/8/layout/hList1"/>
    <dgm:cxn modelId="{F3A885FA-49D6-4F4E-8256-AD6508CF2FBD}" type="presParOf" srcId="{DF5585D3-C8EA-43F3-8B3F-BA113DE5E37F}" destId="{633B7F09-FA67-4FAF-BE29-369E37F30580}" srcOrd="0" destOrd="0" presId="urn:microsoft.com/office/officeart/2005/8/layout/hList1"/>
    <dgm:cxn modelId="{EF36E6D7-D7BB-46E1-B0A8-D1C32C753625}" type="presParOf" srcId="{DF5585D3-C8EA-43F3-8B3F-BA113DE5E37F}" destId="{40BC5211-82EB-4B19-8845-3086E089CAB2}" srcOrd="1" destOrd="0" presId="urn:microsoft.com/office/officeart/2005/8/layout/hList1"/>
    <dgm:cxn modelId="{22F3CE12-2D45-4880-B0BD-C92E0A857753}" type="presParOf" srcId="{35AA3E00-876A-42E6-8B7A-D44C532244B5}" destId="{8FD437F1-392D-4BF9-9124-05A37A61BA8F}" srcOrd="5" destOrd="0" presId="urn:microsoft.com/office/officeart/2005/8/layout/hList1"/>
    <dgm:cxn modelId="{ED211953-DCCA-49B6-983C-24AAC0636F4B}" type="presParOf" srcId="{35AA3E00-876A-42E6-8B7A-D44C532244B5}" destId="{3F6668F3-0E6C-4569-A8AA-AF034452A1BF}" srcOrd="6" destOrd="0" presId="urn:microsoft.com/office/officeart/2005/8/layout/hList1"/>
    <dgm:cxn modelId="{4F95D120-CFD5-46DD-8067-4C35D9B47D0D}" type="presParOf" srcId="{3F6668F3-0E6C-4569-A8AA-AF034452A1BF}" destId="{3ABA9FC6-C264-4C48-ABCE-B66C29B28A52}" srcOrd="0" destOrd="0" presId="urn:microsoft.com/office/officeart/2005/8/layout/hList1"/>
    <dgm:cxn modelId="{F672EA05-CC23-4E96-9C6D-DCC6EA8F3E87}" type="presParOf" srcId="{3F6668F3-0E6C-4569-A8AA-AF034452A1BF}" destId="{8E75663A-260A-49CD-B37A-087194E3C9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E0ECCF-E8DC-4FD1-8652-F0F3F38D192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153956A-0141-4BAE-BD3C-6648793E4F01}">
      <dgm:prSet phldrT="[Text]" custT="1"/>
      <dgm:spPr/>
      <dgm:t>
        <a:bodyPr/>
        <a:lstStyle/>
        <a:p>
          <a:r>
            <a:rPr lang="en-US" sz="2500" dirty="0" err="1" smtClean="0">
              <a:latin typeface="Arial Rounded MT Bold" panose="020F0704030504030204" pitchFamily="34" charset="0"/>
            </a:rPr>
            <a:t>Ascaris</a:t>
          </a:r>
          <a:endParaRPr lang="en-US" sz="2500" dirty="0">
            <a:latin typeface="Arial Rounded MT Bold" panose="020F0704030504030204" pitchFamily="34" charset="0"/>
          </a:endParaRPr>
        </a:p>
      </dgm:t>
    </dgm:pt>
    <dgm:pt modelId="{B70A22CD-64C4-44CC-BCF8-20BB53CE21C0}" type="parTrans" cxnId="{4B042F01-2E45-4567-A37E-4D606398A380}">
      <dgm:prSet/>
      <dgm:spPr/>
      <dgm:t>
        <a:bodyPr/>
        <a:lstStyle/>
        <a:p>
          <a:endParaRPr lang="en-US" sz="2400"/>
        </a:p>
      </dgm:t>
    </dgm:pt>
    <dgm:pt modelId="{8E4B32C9-9942-4E47-B2E5-B498E932886C}" type="sibTrans" cxnId="{4B042F01-2E45-4567-A37E-4D606398A380}">
      <dgm:prSet/>
      <dgm:spPr/>
      <dgm:t>
        <a:bodyPr/>
        <a:lstStyle/>
        <a:p>
          <a:endParaRPr lang="en-US" sz="2400"/>
        </a:p>
      </dgm:t>
    </dgm:pt>
    <dgm:pt modelId="{14F4C9AF-9935-424B-B2A9-F5357D26A8D4}">
      <dgm:prSet phldrT="[Text]" custT="1"/>
      <dgm:spPr/>
      <dgm:t>
        <a:bodyPr/>
        <a:lstStyle/>
        <a:p>
          <a:r>
            <a:rPr lang="en-US" sz="2200" b="0" dirty="0" smtClean="0">
              <a:latin typeface="Arial Rounded MT Bold" panose="020F0704030504030204" pitchFamily="34" charset="0"/>
            </a:rPr>
            <a:t>Live in small intestine of humans.</a:t>
          </a:r>
          <a:endParaRPr lang="en-US" sz="2200" b="0" dirty="0">
            <a:latin typeface="Arial Rounded MT Bold" panose="020F0704030504030204" pitchFamily="34" charset="0"/>
          </a:endParaRPr>
        </a:p>
      </dgm:t>
    </dgm:pt>
    <dgm:pt modelId="{9DD1616C-9379-4FD9-8CED-F2EC7035852A}" type="parTrans" cxnId="{4F8229A8-7D76-428C-AA2A-92633520D11D}">
      <dgm:prSet/>
      <dgm:spPr/>
      <dgm:t>
        <a:bodyPr/>
        <a:lstStyle/>
        <a:p>
          <a:endParaRPr lang="en-US" sz="2400"/>
        </a:p>
      </dgm:t>
    </dgm:pt>
    <dgm:pt modelId="{CEE4567C-B77F-4137-89B6-F84F54CB77DE}" type="sibTrans" cxnId="{4F8229A8-7D76-428C-AA2A-92633520D11D}">
      <dgm:prSet/>
      <dgm:spPr/>
      <dgm:t>
        <a:bodyPr/>
        <a:lstStyle/>
        <a:p>
          <a:endParaRPr lang="en-US" sz="2400"/>
        </a:p>
      </dgm:t>
    </dgm:pt>
    <dgm:pt modelId="{7BF4AAA7-3CC7-47C1-9721-532E0D43B951}">
      <dgm:prSet phldrT="[Text]" custT="1"/>
      <dgm:spPr/>
      <dgm:t>
        <a:bodyPr/>
        <a:lstStyle/>
        <a:p>
          <a:r>
            <a:rPr lang="en-US" sz="2500" dirty="0" err="1" smtClean="0">
              <a:latin typeface="Arial Rounded MT Bold" panose="020F0704030504030204" pitchFamily="34" charset="0"/>
            </a:rPr>
            <a:t>Porkworm</a:t>
          </a:r>
          <a:endParaRPr lang="en-US" sz="2500" dirty="0">
            <a:latin typeface="Arial Rounded MT Bold" panose="020F0704030504030204" pitchFamily="34" charset="0"/>
          </a:endParaRPr>
        </a:p>
      </dgm:t>
    </dgm:pt>
    <dgm:pt modelId="{3636864D-BFCD-47DC-BEC2-46B88DED0A3B}" type="parTrans" cxnId="{BB810EC3-0010-41A3-B122-FD5AC81ACC45}">
      <dgm:prSet/>
      <dgm:spPr/>
      <dgm:t>
        <a:bodyPr/>
        <a:lstStyle/>
        <a:p>
          <a:endParaRPr lang="en-US" sz="2400"/>
        </a:p>
      </dgm:t>
    </dgm:pt>
    <dgm:pt modelId="{3D3B9CB9-35E5-47D6-A86D-DE19E3F1C250}" type="sibTrans" cxnId="{BB810EC3-0010-41A3-B122-FD5AC81ACC45}">
      <dgm:prSet/>
      <dgm:spPr/>
      <dgm:t>
        <a:bodyPr/>
        <a:lstStyle/>
        <a:p>
          <a:endParaRPr lang="en-US" sz="2400"/>
        </a:p>
      </dgm:t>
    </dgm:pt>
    <dgm:pt modelId="{72C97F82-2C58-47B2-9169-9175477B7455}">
      <dgm:prSet phldrT="[Text]" custT="1"/>
      <dgm:spPr/>
      <dgm:t>
        <a:bodyPr/>
        <a:lstStyle/>
        <a:p>
          <a:r>
            <a:rPr lang="en-US" sz="2200" dirty="0" smtClean="0">
              <a:latin typeface="Arial Rounded MT Bold" panose="020F0704030504030204" pitchFamily="34" charset="0"/>
            </a:rPr>
            <a:t>Live in small intestine then larva move to skeletal muscles and lay dormant.</a:t>
          </a:r>
          <a:endParaRPr lang="en-US" sz="2200" dirty="0">
            <a:latin typeface="Arial Rounded MT Bold" panose="020F0704030504030204" pitchFamily="34" charset="0"/>
          </a:endParaRPr>
        </a:p>
      </dgm:t>
    </dgm:pt>
    <dgm:pt modelId="{0A6A7CBF-880E-43D2-97B9-59029BC9B73B}" type="parTrans" cxnId="{BF610E92-A1F4-4519-B767-8BCCBD8D351D}">
      <dgm:prSet/>
      <dgm:spPr/>
      <dgm:t>
        <a:bodyPr/>
        <a:lstStyle/>
        <a:p>
          <a:endParaRPr lang="en-US" sz="2400"/>
        </a:p>
      </dgm:t>
    </dgm:pt>
    <dgm:pt modelId="{005DC518-7335-4C08-99AF-1D7ED07D55C3}" type="sibTrans" cxnId="{BF610E92-A1F4-4519-B767-8BCCBD8D351D}">
      <dgm:prSet/>
      <dgm:spPr/>
      <dgm:t>
        <a:bodyPr/>
        <a:lstStyle/>
        <a:p>
          <a:endParaRPr lang="en-US" sz="2400"/>
        </a:p>
      </dgm:t>
    </dgm:pt>
    <dgm:pt modelId="{56521700-BCDF-4FC2-BC20-00A58AA934CF}">
      <dgm:prSet phldrT="[Text]" custT="1"/>
      <dgm:spPr/>
      <dgm:t>
        <a:bodyPr/>
        <a:lstStyle/>
        <a:p>
          <a:r>
            <a:rPr lang="en-US" sz="2500" dirty="0" smtClean="0">
              <a:latin typeface="Arial Rounded MT Bold" panose="020F0704030504030204" pitchFamily="34" charset="0"/>
            </a:rPr>
            <a:t>Filarial worms</a:t>
          </a:r>
          <a:endParaRPr lang="en-US" sz="2500" dirty="0">
            <a:latin typeface="Arial Rounded MT Bold" panose="020F0704030504030204" pitchFamily="34" charset="0"/>
          </a:endParaRPr>
        </a:p>
      </dgm:t>
    </dgm:pt>
    <dgm:pt modelId="{003288B9-01AF-440E-AC89-5C00DBF8A090}" type="parTrans" cxnId="{752CC552-0A2F-4B64-85C3-726F6263CAED}">
      <dgm:prSet/>
      <dgm:spPr/>
      <dgm:t>
        <a:bodyPr/>
        <a:lstStyle/>
        <a:p>
          <a:endParaRPr lang="en-US" sz="2400"/>
        </a:p>
      </dgm:t>
    </dgm:pt>
    <dgm:pt modelId="{8599C1D0-AA84-46D6-B8F0-DDBE8EFCF4BF}" type="sibTrans" cxnId="{752CC552-0A2F-4B64-85C3-726F6263CAED}">
      <dgm:prSet/>
      <dgm:spPr/>
      <dgm:t>
        <a:bodyPr/>
        <a:lstStyle/>
        <a:p>
          <a:endParaRPr lang="en-US" sz="2400"/>
        </a:p>
      </dgm:t>
    </dgm:pt>
    <dgm:pt modelId="{D44D6772-E3CA-4075-B2A9-01E9505BF249}">
      <dgm:prSet phldrT="[Text]" custT="1"/>
      <dgm:spPr/>
      <dgm:t>
        <a:bodyPr/>
        <a:lstStyle/>
        <a:p>
          <a:r>
            <a:rPr lang="en-US" sz="2200" dirty="0" smtClean="0">
              <a:latin typeface="Arial Rounded MT Bold" panose="020F0704030504030204" pitchFamily="34" charset="0"/>
            </a:rPr>
            <a:t>Live in lymphatic system and block vessels.</a:t>
          </a:r>
          <a:endParaRPr lang="en-US" sz="2200" dirty="0">
            <a:latin typeface="Arial Rounded MT Bold" panose="020F0704030504030204" pitchFamily="34" charset="0"/>
          </a:endParaRPr>
        </a:p>
      </dgm:t>
    </dgm:pt>
    <dgm:pt modelId="{7D7E0B52-5214-44B2-89CC-137CE7683D6E}" type="parTrans" cxnId="{05E573FF-16DA-459B-B13D-A970B453EE43}">
      <dgm:prSet/>
      <dgm:spPr/>
      <dgm:t>
        <a:bodyPr/>
        <a:lstStyle/>
        <a:p>
          <a:endParaRPr lang="en-US" sz="2400"/>
        </a:p>
      </dgm:t>
    </dgm:pt>
    <dgm:pt modelId="{D5ADF04D-5467-4CCF-BABF-DA36F5E36105}" type="sibTrans" cxnId="{05E573FF-16DA-459B-B13D-A970B453EE43}">
      <dgm:prSet/>
      <dgm:spPr/>
      <dgm:t>
        <a:bodyPr/>
        <a:lstStyle/>
        <a:p>
          <a:endParaRPr lang="en-US" sz="2400"/>
        </a:p>
      </dgm:t>
    </dgm:pt>
    <dgm:pt modelId="{98A035E0-50D7-40B0-A267-EECCDEBE4BC7}">
      <dgm:prSet custT="1"/>
      <dgm:spPr/>
      <dgm:t>
        <a:bodyPr/>
        <a:lstStyle/>
        <a:p>
          <a:r>
            <a:rPr lang="en-US" sz="2500" dirty="0" smtClean="0">
              <a:latin typeface="Arial Rounded MT Bold" panose="020F0704030504030204" pitchFamily="34" charset="0"/>
            </a:rPr>
            <a:t>Pinworms</a:t>
          </a:r>
          <a:endParaRPr lang="en-US" sz="2500" dirty="0">
            <a:latin typeface="Arial Rounded MT Bold" panose="020F0704030504030204" pitchFamily="34" charset="0"/>
          </a:endParaRPr>
        </a:p>
      </dgm:t>
    </dgm:pt>
    <dgm:pt modelId="{1D18803D-5900-4C79-8AEB-A5C4B0842734}" type="parTrans" cxnId="{F8F53B26-C613-43AD-B8FF-6CD531B9F898}">
      <dgm:prSet/>
      <dgm:spPr/>
      <dgm:t>
        <a:bodyPr/>
        <a:lstStyle/>
        <a:p>
          <a:endParaRPr lang="en-US" sz="2400"/>
        </a:p>
      </dgm:t>
    </dgm:pt>
    <dgm:pt modelId="{E27CB2EB-A650-4A6C-8F53-0849E7BD0301}" type="sibTrans" cxnId="{F8F53B26-C613-43AD-B8FF-6CD531B9F898}">
      <dgm:prSet/>
      <dgm:spPr/>
      <dgm:t>
        <a:bodyPr/>
        <a:lstStyle/>
        <a:p>
          <a:endParaRPr lang="en-US" sz="2400"/>
        </a:p>
      </dgm:t>
    </dgm:pt>
    <dgm:pt modelId="{8F5128FF-5618-407E-88BA-FACA8566CF33}">
      <dgm:prSet custT="1"/>
      <dgm:spPr/>
      <dgm:t>
        <a:bodyPr/>
        <a:lstStyle/>
        <a:p>
          <a:r>
            <a:rPr lang="en-US" sz="2500" dirty="0" smtClean="0">
              <a:latin typeface="Arial Rounded MT Bold" panose="020F0704030504030204" pitchFamily="34" charset="0"/>
            </a:rPr>
            <a:t>Hookworm</a:t>
          </a:r>
          <a:endParaRPr lang="en-US" sz="2500" dirty="0">
            <a:latin typeface="Arial Rounded MT Bold" panose="020F0704030504030204" pitchFamily="34" charset="0"/>
          </a:endParaRPr>
        </a:p>
      </dgm:t>
    </dgm:pt>
    <dgm:pt modelId="{95E2AC45-4592-4AD3-A26C-FFEB1C8AFDE2}" type="parTrans" cxnId="{CE1BC5F8-E2CF-462E-9E56-9EF2EB49CE23}">
      <dgm:prSet/>
      <dgm:spPr/>
      <dgm:t>
        <a:bodyPr/>
        <a:lstStyle/>
        <a:p>
          <a:endParaRPr lang="en-US" sz="2400"/>
        </a:p>
      </dgm:t>
    </dgm:pt>
    <dgm:pt modelId="{003E4546-BE25-4942-AC95-5CBED79409B4}" type="sibTrans" cxnId="{CE1BC5F8-E2CF-462E-9E56-9EF2EB49CE23}">
      <dgm:prSet/>
      <dgm:spPr/>
      <dgm:t>
        <a:bodyPr/>
        <a:lstStyle/>
        <a:p>
          <a:endParaRPr lang="en-US" sz="2400"/>
        </a:p>
      </dgm:t>
    </dgm:pt>
    <dgm:pt modelId="{BD41F5EB-3EAF-43A8-9B37-ADC39D4291BE}">
      <dgm:prSet custT="1"/>
      <dgm:spPr/>
      <dgm:t>
        <a:bodyPr/>
        <a:lstStyle/>
        <a:p>
          <a:r>
            <a:rPr lang="en-US" sz="2200" dirty="0" smtClean="0">
              <a:latin typeface="Arial Rounded MT Bold" panose="020F0704030504030204" pitchFamily="34" charset="0"/>
            </a:rPr>
            <a:t>Most common roundworms in US</a:t>
          </a:r>
          <a:endParaRPr lang="en-US" sz="2200" dirty="0">
            <a:latin typeface="Arial Rounded MT Bold" panose="020F0704030504030204" pitchFamily="34" charset="0"/>
          </a:endParaRPr>
        </a:p>
      </dgm:t>
    </dgm:pt>
    <dgm:pt modelId="{81183151-C11D-49D0-AEAE-1760E03FFAC7}" type="parTrans" cxnId="{26BB0736-E4E6-4984-ABA1-FFBCE1C940D8}">
      <dgm:prSet/>
      <dgm:spPr/>
      <dgm:t>
        <a:bodyPr/>
        <a:lstStyle/>
        <a:p>
          <a:endParaRPr lang="en-US" sz="2400"/>
        </a:p>
      </dgm:t>
    </dgm:pt>
    <dgm:pt modelId="{1DDF702A-9A36-44F0-8206-D1D5AD2C89E7}" type="sibTrans" cxnId="{26BB0736-E4E6-4984-ABA1-FFBCE1C940D8}">
      <dgm:prSet/>
      <dgm:spPr/>
      <dgm:t>
        <a:bodyPr/>
        <a:lstStyle/>
        <a:p>
          <a:endParaRPr lang="en-US" sz="2400"/>
        </a:p>
      </dgm:t>
    </dgm:pt>
    <dgm:pt modelId="{07FADCB6-0298-4827-AF82-C6EFD2E35C07}">
      <dgm:prSet custT="1"/>
      <dgm:spPr/>
      <dgm:t>
        <a:bodyPr/>
        <a:lstStyle/>
        <a:p>
          <a:r>
            <a:rPr lang="en-US" sz="2200" dirty="0" smtClean="0">
              <a:latin typeface="Arial Rounded MT Bold" panose="020F0704030504030204" pitchFamily="34" charset="0"/>
            </a:rPr>
            <a:t>Live in large intestine.</a:t>
          </a:r>
          <a:endParaRPr lang="en-US" sz="2200" dirty="0">
            <a:latin typeface="Arial Rounded MT Bold" panose="020F0704030504030204" pitchFamily="34" charset="0"/>
          </a:endParaRPr>
        </a:p>
      </dgm:t>
    </dgm:pt>
    <dgm:pt modelId="{CA557158-06D1-4356-BCB0-9D5CA436785D}" type="parTrans" cxnId="{C536C788-0639-4941-9177-2E27DFF191F2}">
      <dgm:prSet/>
      <dgm:spPr/>
      <dgm:t>
        <a:bodyPr/>
        <a:lstStyle/>
        <a:p>
          <a:endParaRPr lang="en-US" sz="2400"/>
        </a:p>
      </dgm:t>
    </dgm:pt>
    <dgm:pt modelId="{2757F0E6-84D7-4265-911D-A8883DD41087}" type="sibTrans" cxnId="{C536C788-0639-4941-9177-2E27DFF191F2}">
      <dgm:prSet/>
      <dgm:spPr/>
      <dgm:t>
        <a:bodyPr/>
        <a:lstStyle/>
        <a:p>
          <a:endParaRPr lang="en-US" sz="2400"/>
        </a:p>
      </dgm:t>
    </dgm:pt>
    <dgm:pt modelId="{A8812B9B-BCE0-4067-9E92-D8132AB94204}">
      <dgm:prSet custT="1"/>
      <dgm:spPr/>
      <dgm:t>
        <a:bodyPr/>
        <a:lstStyle/>
        <a:p>
          <a:r>
            <a:rPr lang="en-US" sz="2200" dirty="0" smtClean="0">
              <a:latin typeface="Arial Rounded MT Bold" panose="020F0704030504030204" pitchFamily="34" charset="0"/>
            </a:rPr>
            <a:t>Frequently penetrate in between toes and then live in circulatory system.</a:t>
          </a:r>
          <a:endParaRPr lang="en-US" sz="2200" dirty="0">
            <a:latin typeface="Arial Rounded MT Bold" panose="020F0704030504030204" pitchFamily="34" charset="0"/>
          </a:endParaRPr>
        </a:p>
      </dgm:t>
    </dgm:pt>
    <dgm:pt modelId="{C2A4CF1F-5A9F-4F3E-9371-1FA6ED74A7E0}" type="parTrans" cxnId="{E4A70558-731C-4583-9E2D-459635BD23A4}">
      <dgm:prSet/>
      <dgm:spPr/>
      <dgm:t>
        <a:bodyPr/>
        <a:lstStyle/>
        <a:p>
          <a:endParaRPr lang="en-US" sz="2400"/>
        </a:p>
      </dgm:t>
    </dgm:pt>
    <dgm:pt modelId="{CAD1B5DD-3784-4BBC-9BC1-66BB535FC11A}" type="sibTrans" cxnId="{E4A70558-731C-4583-9E2D-459635BD23A4}">
      <dgm:prSet/>
      <dgm:spPr/>
      <dgm:t>
        <a:bodyPr/>
        <a:lstStyle/>
        <a:p>
          <a:endParaRPr lang="en-US" sz="2400"/>
        </a:p>
      </dgm:t>
    </dgm:pt>
    <dgm:pt modelId="{F864D1D3-C40B-4EE7-865F-0F4475547143}" type="pres">
      <dgm:prSet presAssocID="{6CE0ECCF-E8DC-4FD1-8652-F0F3F38D19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1362FA-552A-48CE-917F-B37B8759C0FA}" type="pres">
      <dgm:prSet presAssocID="{5153956A-0141-4BAE-BD3C-6648793E4F01}" presName="composite" presStyleCnt="0"/>
      <dgm:spPr/>
    </dgm:pt>
    <dgm:pt modelId="{27318855-9930-4DE6-9B66-2DC34B3EFB25}" type="pres">
      <dgm:prSet presAssocID="{5153956A-0141-4BAE-BD3C-6648793E4F01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86CC6-12CD-4205-8718-738087F2FA7D}" type="pres">
      <dgm:prSet presAssocID="{5153956A-0141-4BAE-BD3C-6648793E4F01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AE44D-EDD9-4FBD-ABBE-7707711BEECA}" type="pres">
      <dgm:prSet presAssocID="{8E4B32C9-9942-4E47-B2E5-B498E932886C}" presName="space" presStyleCnt="0"/>
      <dgm:spPr/>
    </dgm:pt>
    <dgm:pt modelId="{6D26EAD8-E264-4E96-AE36-3C9C4A8E0C49}" type="pres">
      <dgm:prSet presAssocID="{98A035E0-50D7-40B0-A267-EECCDEBE4BC7}" presName="composite" presStyleCnt="0"/>
      <dgm:spPr/>
    </dgm:pt>
    <dgm:pt modelId="{67A85BEA-85AA-4163-85A4-12497680790D}" type="pres">
      <dgm:prSet presAssocID="{98A035E0-50D7-40B0-A267-EECCDEBE4BC7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FDEA2-0AC9-423A-AA96-8A0479935556}" type="pres">
      <dgm:prSet presAssocID="{98A035E0-50D7-40B0-A267-EECCDEBE4BC7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C4E10-E0D2-4F5D-8400-6A13F344B41E}" type="pres">
      <dgm:prSet presAssocID="{E27CB2EB-A650-4A6C-8F53-0849E7BD0301}" presName="space" presStyleCnt="0"/>
      <dgm:spPr/>
    </dgm:pt>
    <dgm:pt modelId="{113A4387-5766-40A9-BD9B-3CF577FB46FD}" type="pres">
      <dgm:prSet presAssocID="{8F5128FF-5618-407E-88BA-FACA8566CF33}" presName="composite" presStyleCnt="0"/>
      <dgm:spPr/>
    </dgm:pt>
    <dgm:pt modelId="{A0EEA819-425D-459F-9EFD-94087F3DE9DA}" type="pres">
      <dgm:prSet presAssocID="{8F5128FF-5618-407E-88BA-FACA8566CF33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95AAA-5379-4CE1-B0FD-2F3E7FD21D02}" type="pres">
      <dgm:prSet presAssocID="{8F5128FF-5618-407E-88BA-FACA8566CF33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33903-DD87-4A5D-9D29-8D373F66619B}" type="pres">
      <dgm:prSet presAssocID="{003E4546-BE25-4942-AC95-5CBED79409B4}" presName="space" presStyleCnt="0"/>
      <dgm:spPr/>
    </dgm:pt>
    <dgm:pt modelId="{F81EFB3B-AF02-4F0A-A238-15A2A2E29632}" type="pres">
      <dgm:prSet presAssocID="{7BF4AAA7-3CC7-47C1-9721-532E0D43B951}" presName="composite" presStyleCnt="0"/>
      <dgm:spPr/>
    </dgm:pt>
    <dgm:pt modelId="{9DBDD474-2E5E-436D-9E7B-BC462C43371A}" type="pres">
      <dgm:prSet presAssocID="{7BF4AAA7-3CC7-47C1-9721-532E0D43B951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4E37B-4A15-4785-A530-63857C30221E}" type="pres">
      <dgm:prSet presAssocID="{7BF4AAA7-3CC7-47C1-9721-532E0D43B951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AA397-7823-4463-A915-1F4F459FFE17}" type="pres">
      <dgm:prSet presAssocID="{3D3B9CB9-35E5-47D6-A86D-DE19E3F1C250}" presName="space" presStyleCnt="0"/>
      <dgm:spPr/>
    </dgm:pt>
    <dgm:pt modelId="{A84E4F95-B55B-4DD7-848E-CD724F03E174}" type="pres">
      <dgm:prSet presAssocID="{56521700-BCDF-4FC2-BC20-00A58AA934CF}" presName="composite" presStyleCnt="0"/>
      <dgm:spPr/>
    </dgm:pt>
    <dgm:pt modelId="{41DA085A-97A4-46B3-A50B-F8A27AC8F109}" type="pres">
      <dgm:prSet presAssocID="{56521700-BCDF-4FC2-BC20-00A58AA934C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85B99-A84A-4C44-A5DC-B40D7F40C704}" type="pres">
      <dgm:prSet presAssocID="{56521700-BCDF-4FC2-BC20-00A58AA934CF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1BC5F8-E2CF-462E-9E56-9EF2EB49CE23}" srcId="{6CE0ECCF-E8DC-4FD1-8652-F0F3F38D1920}" destId="{8F5128FF-5618-407E-88BA-FACA8566CF33}" srcOrd="2" destOrd="0" parTransId="{95E2AC45-4592-4AD3-A26C-FFEB1C8AFDE2}" sibTransId="{003E4546-BE25-4942-AC95-5CBED79409B4}"/>
    <dgm:cxn modelId="{752CC552-0A2F-4B64-85C3-726F6263CAED}" srcId="{6CE0ECCF-E8DC-4FD1-8652-F0F3F38D1920}" destId="{56521700-BCDF-4FC2-BC20-00A58AA934CF}" srcOrd="4" destOrd="0" parTransId="{003288B9-01AF-440E-AC89-5C00DBF8A090}" sibTransId="{8599C1D0-AA84-46D6-B8F0-DDBE8EFCF4BF}"/>
    <dgm:cxn modelId="{89D0D981-425A-4DC1-BF45-FA2D0765979C}" type="presOf" srcId="{56521700-BCDF-4FC2-BC20-00A58AA934CF}" destId="{41DA085A-97A4-46B3-A50B-F8A27AC8F109}" srcOrd="0" destOrd="0" presId="urn:microsoft.com/office/officeart/2005/8/layout/hList1"/>
    <dgm:cxn modelId="{B911FFA8-1071-43BB-80A9-E982447F4B46}" type="presOf" srcId="{07FADCB6-0298-4827-AF82-C6EFD2E35C07}" destId="{E3DFDEA2-0AC9-423A-AA96-8A0479935556}" srcOrd="0" destOrd="1" presId="urn:microsoft.com/office/officeart/2005/8/layout/hList1"/>
    <dgm:cxn modelId="{4F8229A8-7D76-428C-AA2A-92633520D11D}" srcId="{5153956A-0141-4BAE-BD3C-6648793E4F01}" destId="{14F4C9AF-9935-424B-B2A9-F5357D26A8D4}" srcOrd="0" destOrd="0" parTransId="{9DD1616C-9379-4FD9-8CED-F2EC7035852A}" sibTransId="{CEE4567C-B77F-4137-89B6-F84F54CB77DE}"/>
    <dgm:cxn modelId="{2B44E5F8-765C-4246-8F26-8FF88459C201}" type="presOf" srcId="{14F4C9AF-9935-424B-B2A9-F5357D26A8D4}" destId="{94D86CC6-12CD-4205-8718-738087F2FA7D}" srcOrd="0" destOrd="0" presId="urn:microsoft.com/office/officeart/2005/8/layout/hList1"/>
    <dgm:cxn modelId="{BB810EC3-0010-41A3-B122-FD5AC81ACC45}" srcId="{6CE0ECCF-E8DC-4FD1-8652-F0F3F38D1920}" destId="{7BF4AAA7-3CC7-47C1-9721-532E0D43B951}" srcOrd="3" destOrd="0" parTransId="{3636864D-BFCD-47DC-BEC2-46B88DED0A3B}" sibTransId="{3D3B9CB9-35E5-47D6-A86D-DE19E3F1C250}"/>
    <dgm:cxn modelId="{9E1747BC-782C-4B3F-8DC7-101CB1C64818}" type="presOf" srcId="{6CE0ECCF-E8DC-4FD1-8652-F0F3F38D1920}" destId="{F864D1D3-C40B-4EE7-865F-0F4475547143}" srcOrd="0" destOrd="0" presId="urn:microsoft.com/office/officeart/2005/8/layout/hList1"/>
    <dgm:cxn modelId="{28416620-36E0-45A2-83B2-F7F12B3F3B61}" type="presOf" srcId="{72C97F82-2C58-47B2-9169-9175477B7455}" destId="{FF04E37B-4A15-4785-A530-63857C30221E}" srcOrd="0" destOrd="0" presId="urn:microsoft.com/office/officeart/2005/8/layout/hList1"/>
    <dgm:cxn modelId="{6100A875-D108-4318-8D12-135A2804B700}" type="presOf" srcId="{A8812B9B-BCE0-4067-9E92-D8132AB94204}" destId="{F2D95AAA-5379-4CE1-B0FD-2F3E7FD21D02}" srcOrd="0" destOrd="0" presId="urn:microsoft.com/office/officeart/2005/8/layout/hList1"/>
    <dgm:cxn modelId="{BF610E92-A1F4-4519-B767-8BCCBD8D351D}" srcId="{7BF4AAA7-3CC7-47C1-9721-532E0D43B951}" destId="{72C97F82-2C58-47B2-9169-9175477B7455}" srcOrd="0" destOrd="0" parTransId="{0A6A7CBF-880E-43D2-97B9-59029BC9B73B}" sibTransId="{005DC518-7335-4C08-99AF-1D7ED07D55C3}"/>
    <dgm:cxn modelId="{05E573FF-16DA-459B-B13D-A970B453EE43}" srcId="{56521700-BCDF-4FC2-BC20-00A58AA934CF}" destId="{D44D6772-E3CA-4075-B2A9-01E9505BF249}" srcOrd="0" destOrd="0" parTransId="{7D7E0B52-5214-44B2-89CC-137CE7683D6E}" sibTransId="{D5ADF04D-5467-4CCF-BABF-DA36F5E36105}"/>
    <dgm:cxn modelId="{4B042F01-2E45-4567-A37E-4D606398A380}" srcId="{6CE0ECCF-E8DC-4FD1-8652-F0F3F38D1920}" destId="{5153956A-0141-4BAE-BD3C-6648793E4F01}" srcOrd="0" destOrd="0" parTransId="{B70A22CD-64C4-44CC-BCF8-20BB53CE21C0}" sibTransId="{8E4B32C9-9942-4E47-B2E5-B498E932886C}"/>
    <dgm:cxn modelId="{D6016DD8-FD05-4506-8B43-A8F3F07D9817}" type="presOf" srcId="{8F5128FF-5618-407E-88BA-FACA8566CF33}" destId="{A0EEA819-425D-459F-9EFD-94087F3DE9DA}" srcOrd="0" destOrd="0" presId="urn:microsoft.com/office/officeart/2005/8/layout/hList1"/>
    <dgm:cxn modelId="{C536C788-0639-4941-9177-2E27DFF191F2}" srcId="{98A035E0-50D7-40B0-A267-EECCDEBE4BC7}" destId="{07FADCB6-0298-4827-AF82-C6EFD2E35C07}" srcOrd="1" destOrd="0" parTransId="{CA557158-06D1-4356-BCB0-9D5CA436785D}" sibTransId="{2757F0E6-84D7-4265-911D-A8883DD41087}"/>
    <dgm:cxn modelId="{8E23F60A-4696-44F0-92A5-C6496BD6D8BA}" type="presOf" srcId="{BD41F5EB-3EAF-43A8-9B37-ADC39D4291BE}" destId="{E3DFDEA2-0AC9-423A-AA96-8A0479935556}" srcOrd="0" destOrd="0" presId="urn:microsoft.com/office/officeart/2005/8/layout/hList1"/>
    <dgm:cxn modelId="{40A830B7-CE6E-41EF-931B-ABD9210EC755}" type="presOf" srcId="{7BF4AAA7-3CC7-47C1-9721-532E0D43B951}" destId="{9DBDD474-2E5E-436D-9E7B-BC462C43371A}" srcOrd="0" destOrd="0" presId="urn:microsoft.com/office/officeart/2005/8/layout/hList1"/>
    <dgm:cxn modelId="{98BE55BD-8B8E-49AD-8A65-9B422C910454}" type="presOf" srcId="{98A035E0-50D7-40B0-A267-EECCDEBE4BC7}" destId="{67A85BEA-85AA-4163-85A4-12497680790D}" srcOrd="0" destOrd="0" presId="urn:microsoft.com/office/officeart/2005/8/layout/hList1"/>
    <dgm:cxn modelId="{5E396D3D-7273-4610-94C2-446CA2541A29}" type="presOf" srcId="{D44D6772-E3CA-4075-B2A9-01E9505BF249}" destId="{49E85B99-A84A-4C44-A5DC-B40D7F40C704}" srcOrd="0" destOrd="0" presId="urn:microsoft.com/office/officeart/2005/8/layout/hList1"/>
    <dgm:cxn modelId="{0FF74A0F-48AB-4CF0-B894-C44FCC31C5FB}" type="presOf" srcId="{5153956A-0141-4BAE-BD3C-6648793E4F01}" destId="{27318855-9930-4DE6-9B66-2DC34B3EFB25}" srcOrd="0" destOrd="0" presId="urn:microsoft.com/office/officeart/2005/8/layout/hList1"/>
    <dgm:cxn modelId="{26BB0736-E4E6-4984-ABA1-FFBCE1C940D8}" srcId="{98A035E0-50D7-40B0-A267-EECCDEBE4BC7}" destId="{BD41F5EB-3EAF-43A8-9B37-ADC39D4291BE}" srcOrd="0" destOrd="0" parTransId="{81183151-C11D-49D0-AEAE-1760E03FFAC7}" sibTransId="{1DDF702A-9A36-44F0-8206-D1D5AD2C89E7}"/>
    <dgm:cxn modelId="{F8F53B26-C613-43AD-B8FF-6CD531B9F898}" srcId="{6CE0ECCF-E8DC-4FD1-8652-F0F3F38D1920}" destId="{98A035E0-50D7-40B0-A267-EECCDEBE4BC7}" srcOrd="1" destOrd="0" parTransId="{1D18803D-5900-4C79-8AEB-A5C4B0842734}" sibTransId="{E27CB2EB-A650-4A6C-8F53-0849E7BD0301}"/>
    <dgm:cxn modelId="{E4A70558-731C-4583-9E2D-459635BD23A4}" srcId="{8F5128FF-5618-407E-88BA-FACA8566CF33}" destId="{A8812B9B-BCE0-4067-9E92-D8132AB94204}" srcOrd="0" destOrd="0" parTransId="{C2A4CF1F-5A9F-4F3E-9371-1FA6ED74A7E0}" sibTransId="{CAD1B5DD-3784-4BBC-9BC1-66BB535FC11A}"/>
    <dgm:cxn modelId="{3AE15DB7-9D72-47F0-B6FC-B395C0C7EC3E}" type="presParOf" srcId="{F864D1D3-C40B-4EE7-865F-0F4475547143}" destId="{C01362FA-552A-48CE-917F-B37B8759C0FA}" srcOrd="0" destOrd="0" presId="urn:microsoft.com/office/officeart/2005/8/layout/hList1"/>
    <dgm:cxn modelId="{08E59582-17DE-4E13-81B6-7F062BB012A5}" type="presParOf" srcId="{C01362FA-552A-48CE-917F-B37B8759C0FA}" destId="{27318855-9930-4DE6-9B66-2DC34B3EFB25}" srcOrd="0" destOrd="0" presId="urn:microsoft.com/office/officeart/2005/8/layout/hList1"/>
    <dgm:cxn modelId="{411B543F-EC5A-4B28-891C-F40FBD259F3B}" type="presParOf" srcId="{C01362FA-552A-48CE-917F-B37B8759C0FA}" destId="{94D86CC6-12CD-4205-8718-738087F2FA7D}" srcOrd="1" destOrd="0" presId="urn:microsoft.com/office/officeart/2005/8/layout/hList1"/>
    <dgm:cxn modelId="{90218901-924D-46BB-B558-0EDE8A1F0DA5}" type="presParOf" srcId="{F864D1D3-C40B-4EE7-865F-0F4475547143}" destId="{698AE44D-EDD9-4FBD-ABBE-7707711BEECA}" srcOrd="1" destOrd="0" presId="urn:microsoft.com/office/officeart/2005/8/layout/hList1"/>
    <dgm:cxn modelId="{0021FF4A-635D-4E1D-BCE3-0B0714EFD567}" type="presParOf" srcId="{F864D1D3-C40B-4EE7-865F-0F4475547143}" destId="{6D26EAD8-E264-4E96-AE36-3C9C4A8E0C49}" srcOrd="2" destOrd="0" presId="urn:microsoft.com/office/officeart/2005/8/layout/hList1"/>
    <dgm:cxn modelId="{8217C092-EE7C-4D9A-A989-730467E8F337}" type="presParOf" srcId="{6D26EAD8-E264-4E96-AE36-3C9C4A8E0C49}" destId="{67A85BEA-85AA-4163-85A4-12497680790D}" srcOrd="0" destOrd="0" presId="urn:microsoft.com/office/officeart/2005/8/layout/hList1"/>
    <dgm:cxn modelId="{DD7FD275-A1EA-4CE0-936C-1BA08585AC11}" type="presParOf" srcId="{6D26EAD8-E264-4E96-AE36-3C9C4A8E0C49}" destId="{E3DFDEA2-0AC9-423A-AA96-8A0479935556}" srcOrd="1" destOrd="0" presId="urn:microsoft.com/office/officeart/2005/8/layout/hList1"/>
    <dgm:cxn modelId="{DA06F8CE-25AC-475E-965A-C9E722E66C0F}" type="presParOf" srcId="{F864D1D3-C40B-4EE7-865F-0F4475547143}" destId="{C63C4E10-E0D2-4F5D-8400-6A13F344B41E}" srcOrd="3" destOrd="0" presId="urn:microsoft.com/office/officeart/2005/8/layout/hList1"/>
    <dgm:cxn modelId="{4314647B-0F4A-4F32-B443-2F87805923F5}" type="presParOf" srcId="{F864D1D3-C40B-4EE7-865F-0F4475547143}" destId="{113A4387-5766-40A9-BD9B-3CF577FB46FD}" srcOrd="4" destOrd="0" presId="urn:microsoft.com/office/officeart/2005/8/layout/hList1"/>
    <dgm:cxn modelId="{F1646561-A9E5-4920-AA64-DC4E1CC10EC7}" type="presParOf" srcId="{113A4387-5766-40A9-BD9B-3CF577FB46FD}" destId="{A0EEA819-425D-459F-9EFD-94087F3DE9DA}" srcOrd="0" destOrd="0" presId="urn:microsoft.com/office/officeart/2005/8/layout/hList1"/>
    <dgm:cxn modelId="{BF492121-64B7-4885-9726-845115B21633}" type="presParOf" srcId="{113A4387-5766-40A9-BD9B-3CF577FB46FD}" destId="{F2D95AAA-5379-4CE1-B0FD-2F3E7FD21D02}" srcOrd="1" destOrd="0" presId="urn:microsoft.com/office/officeart/2005/8/layout/hList1"/>
    <dgm:cxn modelId="{404AD912-118F-4573-BA8B-F55FC07078B0}" type="presParOf" srcId="{F864D1D3-C40B-4EE7-865F-0F4475547143}" destId="{02B33903-DD87-4A5D-9D29-8D373F66619B}" srcOrd="5" destOrd="0" presId="urn:microsoft.com/office/officeart/2005/8/layout/hList1"/>
    <dgm:cxn modelId="{30218297-53D5-4E5A-943A-20056D3B8968}" type="presParOf" srcId="{F864D1D3-C40B-4EE7-865F-0F4475547143}" destId="{F81EFB3B-AF02-4F0A-A238-15A2A2E29632}" srcOrd="6" destOrd="0" presId="urn:microsoft.com/office/officeart/2005/8/layout/hList1"/>
    <dgm:cxn modelId="{1BA0F3F0-96CA-423E-9ED7-1FEAD42E5055}" type="presParOf" srcId="{F81EFB3B-AF02-4F0A-A238-15A2A2E29632}" destId="{9DBDD474-2E5E-436D-9E7B-BC462C43371A}" srcOrd="0" destOrd="0" presId="urn:microsoft.com/office/officeart/2005/8/layout/hList1"/>
    <dgm:cxn modelId="{A63EA0FD-EF7D-42FF-B5B2-7DDFF285DFD1}" type="presParOf" srcId="{F81EFB3B-AF02-4F0A-A238-15A2A2E29632}" destId="{FF04E37B-4A15-4785-A530-63857C30221E}" srcOrd="1" destOrd="0" presId="urn:microsoft.com/office/officeart/2005/8/layout/hList1"/>
    <dgm:cxn modelId="{ECF4B0AD-C649-4265-92C5-2602AC0DCCA8}" type="presParOf" srcId="{F864D1D3-C40B-4EE7-865F-0F4475547143}" destId="{DC2AA397-7823-4463-A915-1F4F459FFE17}" srcOrd="7" destOrd="0" presId="urn:microsoft.com/office/officeart/2005/8/layout/hList1"/>
    <dgm:cxn modelId="{671DAD31-08A8-4880-B110-CE2D7DB5FED9}" type="presParOf" srcId="{F864D1D3-C40B-4EE7-865F-0F4475547143}" destId="{A84E4F95-B55B-4DD7-848E-CD724F03E174}" srcOrd="8" destOrd="0" presId="urn:microsoft.com/office/officeart/2005/8/layout/hList1"/>
    <dgm:cxn modelId="{6702A8C6-4422-479E-937D-436388229F69}" type="presParOf" srcId="{A84E4F95-B55B-4DD7-848E-CD724F03E174}" destId="{41DA085A-97A4-46B3-A50B-F8A27AC8F109}" srcOrd="0" destOrd="0" presId="urn:microsoft.com/office/officeart/2005/8/layout/hList1"/>
    <dgm:cxn modelId="{F0882E72-053F-4595-A917-8E95CEDD6DEF}" type="presParOf" srcId="{A84E4F95-B55B-4DD7-848E-CD724F03E174}" destId="{49E85B99-A84A-4C44-A5DC-B40D7F40C70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7F60C5-5EC8-4ACB-9516-245CAD0B1534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E2B71FD-38D4-475A-A0C5-02B850168CD1}">
      <dgm:prSet phldrT="[Text]" custT="1"/>
      <dgm:spPr/>
      <dgm:t>
        <a:bodyPr/>
        <a:lstStyle/>
        <a:p>
          <a:r>
            <a:rPr lang="en-US" sz="2800" dirty="0" smtClean="0">
              <a:latin typeface="Arial Rounded MT Bold" panose="020F0704030504030204" pitchFamily="34" charset="0"/>
            </a:rPr>
            <a:t>Digestive</a:t>
          </a:r>
          <a:endParaRPr lang="en-US" sz="2800" dirty="0">
            <a:latin typeface="Arial Rounded MT Bold" panose="020F0704030504030204" pitchFamily="34" charset="0"/>
          </a:endParaRPr>
        </a:p>
      </dgm:t>
    </dgm:pt>
    <dgm:pt modelId="{597C8E60-D53E-460A-AA9D-52470422369D}" type="parTrans" cxnId="{3AD1E8F5-E5EF-422C-9712-0AC3F415D546}">
      <dgm:prSet/>
      <dgm:spPr/>
      <dgm:t>
        <a:bodyPr/>
        <a:lstStyle/>
        <a:p>
          <a:endParaRPr lang="en-US"/>
        </a:p>
      </dgm:t>
    </dgm:pt>
    <dgm:pt modelId="{F1D006AB-CD31-4F72-9DE5-564958853E9A}" type="sibTrans" cxnId="{3AD1E8F5-E5EF-422C-9712-0AC3F415D546}">
      <dgm:prSet/>
      <dgm:spPr/>
      <dgm:t>
        <a:bodyPr/>
        <a:lstStyle/>
        <a:p>
          <a:endParaRPr lang="en-US"/>
        </a:p>
      </dgm:t>
    </dgm:pt>
    <dgm:pt modelId="{CD62CC1B-C6E9-43B3-AE2C-890D2FADEB76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rPr>
            <a:t>Complete system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  <a:latin typeface="Arial Rounded MT Bold" panose="020F0704030504030204" pitchFamily="34" charset="0"/>
          </a:endParaRPr>
        </a:p>
      </dgm:t>
    </dgm:pt>
    <dgm:pt modelId="{D51172A3-B586-4E49-B227-540F3B717366}" type="parTrans" cxnId="{98D8ABE1-E58E-447B-B21C-92EA33691EF2}">
      <dgm:prSet/>
      <dgm:spPr/>
      <dgm:t>
        <a:bodyPr/>
        <a:lstStyle/>
        <a:p>
          <a:endParaRPr lang="en-US"/>
        </a:p>
      </dgm:t>
    </dgm:pt>
    <dgm:pt modelId="{4AE93C39-9712-4DF0-80A8-FEC77B9C8CCB}" type="sibTrans" cxnId="{98D8ABE1-E58E-447B-B21C-92EA33691EF2}">
      <dgm:prSet/>
      <dgm:spPr/>
      <dgm:t>
        <a:bodyPr/>
        <a:lstStyle/>
        <a:p>
          <a:endParaRPr lang="en-US"/>
        </a:p>
      </dgm:t>
    </dgm:pt>
    <dgm:pt modelId="{A8BE26E8-FFA0-4BF2-BFE6-50F9A0166A34}">
      <dgm:prSet phldrT="[Text]" custT="1"/>
      <dgm:spPr/>
      <dgm:t>
        <a:bodyPr/>
        <a:lstStyle/>
        <a:p>
          <a:pPr algn="ctr"/>
          <a:r>
            <a:rPr lang="en-US" sz="2800" dirty="0" smtClean="0">
              <a:latin typeface="Arial Rounded MT Bold" panose="020F0704030504030204" pitchFamily="34" charset="0"/>
            </a:rPr>
            <a:t>Nervous system</a:t>
          </a:r>
          <a:endParaRPr lang="en-US" sz="2800" dirty="0">
            <a:latin typeface="Arial Rounded MT Bold" panose="020F0704030504030204" pitchFamily="34" charset="0"/>
          </a:endParaRPr>
        </a:p>
      </dgm:t>
    </dgm:pt>
    <dgm:pt modelId="{1CB3A9BE-5109-407E-9113-CF8E64CFC0DA}" type="parTrans" cxnId="{EAE6C9FF-2F5D-4DA5-BE85-30C2CACE88B1}">
      <dgm:prSet/>
      <dgm:spPr/>
      <dgm:t>
        <a:bodyPr/>
        <a:lstStyle/>
        <a:p>
          <a:endParaRPr lang="en-US"/>
        </a:p>
      </dgm:t>
    </dgm:pt>
    <dgm:pt modelId="{65C6348F-2722-4005-83CB-0D59F7042BC7}" type="sibTrans" cxnId="{EAE6C9FF-2F5D-4DA5-BE85-30C2CACE88B1}">
      <dgm:prSet/>
      <dgm:spPr/>
      <dgm:t>
        <a:bodyPr/>
        <a:lstStyle/>
        <a:p>
          <a:endParaRPr lang="en-US"/>
        </a:p>
      </dgm:t>
    </dgm:pt>
    <dgm:pt modelId="{4D5D1901-020F-4814-980C-026EAB8EE6CA}">
      <dgm:prSet phldrT="[Text]" custT="1"/>
      <dgm:spPr/>
      <dgm:t>
        <a:bodyPr/>
        <a:lstStyle/>
        <a:p>
          <a:r>
            <a:rPr lang="en-US" sz="2400" dirty="0" smtClean="0">
              <a:latin typeface="Arial Rounded MT Bold" panose="020F0704030504030204" pitchFamily="34" charset="0"/>
            </a:rPr>
            <a:t>Pair of ganglia</a:t>
          </a:r>
          <a:endParaRPr lang="en-US" sz="2400" dirty="0">
            <a:latin typeface="Arial Rounded MT Bold" panose="020F0704030504030204" pitchFamily="34" charset="0"/>
          </a:endParaRPr>
        </a:p>
      </dgm:t>
    </dgm:pt>
    <dgm:pt modelId="{A6D0B5A4-8FD3-43B2-8712-C9A9C48F83BB}" type="parTrans" cxnId="{AE7C18DE-86AE-4BB3-B359-6808FAF80C32}">
      <dgm:prSet/>
      <dgm:spPr/>
      <dgm:t>
        <a:bodyPr/>
        <a:lstStyle/>
        <a:p>
          <a:endParaRPr lang="en-US"/>
        </a:p>
      </dgm:t>
    </dgm:pt>
    <dgm:pt modelId="{28C6240A-2E57-4CEC-B6F9-097AF3FC60F5}" type="sibTrans" cxnId="{AE7C18DE-86AE-4BB3-B359-6808FAF80C32}">
      <dgm:prSet/>
      <dgm:spPr/>
      <dgm:t>
        <a:bodyPr/>
        <a:lstStyle/>
        <a:p>
          <a:endParaRPr lang="en-US"/>
        </a:p>
      </dgm:t>
    </dgm:pt>
    <dgm:pt modelId="{DE9360BA-FF64-455E-AF3D-358647F57043}">
      <dgm:prSet phldrT="[Text]" custT="1"/>
      <dgm:spPr/>
      <dgm:t>
        <a:bodyPr/>
        <a:lstStyle/>
        <a:p>
          <a:r>
            <a:rPr lang="en-US" sz="2400" dirty="0" smtClean="0">
              <a:latin typeface="Arial Rounded MT Bold" panose="020F0704030504030204" pitchFamily="34" charset="0"/>
            </a:rPr>
            <a:t>Reproductive</a:t>
          </a:r>
          <a:endParaRPr lang="en-US" sz="2400" dirty="0">
            <a:latin typeface="Arial Rounded MT Bold" panose="020F0704030504030204" pitchFamily="34" charset="0"/>
          </a:endParaRPr>
        </a:p>
      </dgm:t>
    </dgm:pt>
    <dgm:pt modelId="{F9A849E1-3F3A-4645-B5ED-09DCADF55236}" type="parTrans" cxnId="{1449CD2F-8223-42A8-B930-99BCC1EF0E3A}">
      <dgm:prSet/>
      <dgm:spPr/>
      <dgm:t>
        <a:bodyPr/>
        <a:lstStyle/>
        <a:p>
          <a:endParaRPr lang="en-US"/>
        </a:p>
      </dgm:t>
    </dgm:pt>
    <dgm:pt modelId="{655FEBD6-E7C2-4397-8B71-ACB65884B11E}" type="sibTrans" cxnId="{1449CD2F-8223-42A8-B930-99BCC1EF0E3A}">
      <dgm:prSet/>
      <dgm:spPr/>
      <dgm:t>
        <a:bodyPr/>
        <a:lstStyle/>
        <a:p>
          <a:endParaRPr lang="en-US"/>
        </a:p>
      </dgm:t>
    </dgm:pt>
    <dgm:pt modelId="{39AACECB-D758-4946-AA33-75F9D24A5B4A}">
      <dgm:prSet phldrT="[Text]" custT="1"/>
      <dgm:spPr/>
      <dgm:t>
        <a:bodyPr/>
        <a:lstStyle/>
        <a:p>
          <a:r>
            <a:rPr lang="en-US" sz="2400" b="0" dirty="0" smtClean="0">
              <a:latin typeface="Arial Rounded MT Bold" panose="020F0704030504030204" pitchFamily="34" charset="0"/>
            </a:rPr>
            <a:t>Dioecious, most species have external fertilization</a:t>
          </a:r>
          <a:r>
            <a:rPr lang="en-US" sz="2400" b="0" dirty="0" smtClean="0"/>
            <a:t>.</a:t>
          </a:r>
          <a:endParaRPr lang="en-US" sz="2400" b="0" dirty="0"/>
        </a:p>
      </dgm:t>
    </dgm:pt>
    <dgm:pt modelId="{71AA1980-2A0B-4BC1-BE75-91CA1006631B}" type="parTrans" cxnId="{480DD159-2133-4068-BCB6-E6E0D3F873BC}">
      <dgm:prSet/>
      <dgm:spPr/>
      <dgm:t>
        <a:bodyPr/>
        <a:lstStyle/>
        <a:p>
          <a:endParaRPr lang="en-US"/>
        </a:p>
      </dgm:t>
    </dgm:pt>
    <dgm:pt modelId="{D53E58B6-0F23-49B1-819D-5EF0E13169D4}" type="sibTrans" cxnId="{480DD159-2133-4068-BCB6-E6E0D3F873BC}">
      <dgm:prSet/>
      <dgm:spPr/>
      <dgm:t>
        <a:bodyPr/>
        <a:lstStyle/>
        <a:p>
          <a:endParaRPr lang="en-US"/>
        </a:p>
      </dgm:t>
    </dgm:pt>
    <dgm:pt modelId="{2A73D61F-563D-4833-9452-29CFAB99946A}">
      <dgm:prSet custT="1"/>
      <dgm:spPr/>
      <dgm:t>
        <a:bodyPr/>
        <a:lstStyle/>
        <a:p>
          <a:r>
            <a:rPr lang="en-US" sz="2800" dirty="0" smtClean="0">
              <a:latin typeface="Arial Rounded MT Bold" panose="020F0704030504030204" pitchFamily="34" charset="0"/>
            </a:rPr>
            <a:t>External</a:t>
          </a:r>
          <a:endParaRPr lang="en-US" sz="2800" dirty="0">
            <a:latin typeface="Arial Rounded MT Bold" panose="020F0704030504030204" pitchFamily="34" charset="0"/>
          </a:endParaRPr>
        </a:p>
      </dgm:t>
    </dgm:pt>
    <dgm:pt modelId="{9D0C8D75-CFC8-4DF9-86EA-E479FCECF2D7}" type="parTrans" cxnId="{21871D3D-5D41-430D-A3E3-CC5E4465E584}">
      <dgm:prSet/>
      <dgm:spPr/>
      <dgm:t>
        <a:bodyPr/>
        <a:lstStyle/>
        <a:p>
          <a:endParaRPr lang="en-US"/>
        </a:p>
      </dgm:t>
    </dgm:pt>
    <dgm:pt modelId="{368BB430-5824-43B1-93A7-A138C40E80D8}" type="sibTrans" cxnId="{21871D3D-5D41-430D-A3E3-CC5E4465E584}">
      <dgm:prSet/>
      <dgm:spPr/>
      <dgm:t>
        <a:bodyPr/>
        <a:lstStyle/>
        <a:p>
          <a:endParaRPr lang="en-US"/>
        </a:p>
      </dgm:t>
    </dgm:pt>
    <dgm:pt modelId="{1A99396B-805F-4E61-8734-9442F5B4A0C9}">
      <dgm:prSet custT="1"/>
      <dgm:spPr/>
      <dgm:t>
        <a:bodyPr/>
        <a:lstStyle/>
        <a:p>
          <a:r>
            <a: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rPr>
            <a:t>Epidermis with a mucus gland.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  <a:latin typeface="Arial Rounded MT Bold" panose="020F0704030504030204" pitchFamily="34" charset="0"/>
          </a:endParaRPr>
        </a:p>
      </dgm:t>
    </dgm:pt>
    <dgm:pt modelId="{308F2EE7-30C9-40E8-B39D-F28775F6CAC1}" type="parTrans" cxnId="{DEFC77B0-9477-4E1C-AA71-D5FE757811A0}">
      <dgm:prSet/>
      <dgm:spPr/>
      <dgm:t>
        <a:bodyPr/>
        <a:lstStyle/>
        <a:p>
          <a:endParaRPr lang="en-US"/>
        </a:p>
      </dgm:t>
    </dgm:pt>
    <dgm:pt modelId="{618722CB-B5F7-4F47-8987-FE870760F6AF}" type="sibTrans" cxnId="{DEFC77B0-9477-4E1C-AA71-D5FE757811A0}">
      <dgm:prSet/>
      <dgm:spPr/>
      <dgm:t>
        <a:bodyPr/>
        <a:lstStyle/>
        <a:p>
          <a:endParaRPr lang="en-US"/>
        </a:p>
      </dgm:t>
    </dgm:pt>
    <dgm:pt modelId="{F073E1B9-BF15-4536-8EEA-E6E73A56D0E6}">
      <dgm:prSet custT="1"/>
      <dgm:spPr/>
      <dgm:t>
        <a:bodyPr/>
        <a:lstStyle/>
        <a:p>
          <a:r>
            <a: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rPr>
            <a:t>Longitudinal &amp; circular muscle.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  <a:latin typeface="Arial Rounded MT Bold" panose="020F0704030504030204" pitchFamily="34" charset="0"/>
          </a:endParaRPr>
        </a:p>
      </dgm:t>
    </dgm:pt>
    <dgm:pt modelId="{49DB07BB-76B2-403B-A6BA-38AA9BE98417}" type="parTrans" cxnId="{48BEA9AE-8CE1-4E20-9EF9-B20F43AFAE8D}">
      <dgm:prSet/>
      <dgm:spPr/>
      <dgm:t>
        <a:bodyPr/>
        <a:lstStyle/>
        <a:p>
          <a:endParaRPr lang="en-US"/>
        </a:p>
      </dgm:t>
    </dgm:pt>
    <dgm:pt modelId="{DD3BF448-8483-42C8-AF9C-579FCC34DAC8}" type="sibTrans" cxnId="{48BEA9AE-8CE1-4E20-9EF9-B20F43AFAE8D}">
      <dgm:prSet/>
      <dgm:spPr/>
      <dgm:t>
        <a:bodyPr/>
        <a:lstStyle/>
        <a:p>
          <a:endParaRPr lang="en-US"/>
        </a:p>
      </dgm:t>
    </dgm:pt>
    <dgm:pt modelId="{44675C4C-F3CC-4BCB-87AC-B131FA0031D6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rPr>
            <a:t>Pharynx, crop, gizzard (more evolved than other phyla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  <a:latin typeface="Arial Rounded MT Bold" panose="020F0704030504030204" pitchFamily="34" charset="0"/>
          </a:endParaRPr>
        </a:p>
      </dgm:t>
    </dgm:pt>
    <dgm:pt modelId="{97257509-A3E3-42FE-9602-F6413772857C}" type="parTrans" cxnId="{291342FB-48E4-4D89-A92B-F5E747FFDB10}">
      <dgm:prSet/>
      <dgm:spPr/>
      <dgm:t>
        <a:bodyPr/>
        <a:lstStyle/>
        <a:p>
          <a:endParaRPr lang="en-US"/>
        </a:p>
      </dgm:t>
    </dgm:pt>
    <dgm:pt modelId="{D78B3079-1FCD-4904-8B6F-2EC46080B748}" type="sibTrans" cxnId="{291342FB-48E4-4D89-A92B-F5E747FFDB10}">
      <dgm:prSet/>
      <dgm:spPr/>
      <dgm:t>
        <a:bodyPr/>
        <a:lstStyle/>
        <a:p>
          <a:endParaRPr lang="en-US"/>
        </a:p>
      </dgm:t>
    </dgm:pt>
    <dgm:pt modelId="{180BD5CF-8B55-495A-9291-B412059D62F9}">
      <dgm:prSet phldrT="[Text]" custT="1"/>
      <dgm:spPr/>
      <dgm:t>
        <a:bodyPr/>
        <a:lstStyle/>
        <a:p>
          <a:r>
            <a:rPr lang="en-US" sz="2400" dirty="0" smtClean="0">
              <a:latin typeface="Arial Rounded MT Bold" panose="020F0704030504030204" pitchFamily="34" charset="0"/>
            </a:rPr>
            <a:t>Double ventral nerve cord.</a:t>
          </a:r>
          <a:endParaRPr lang="en-US" sz="2400" dirty="0">
            <a:latin typeface="Arial Rounded MT Bold" panose="020F0704030504030204" pitchFamily="34" charset="0"/>
          </a:endParaRPr>
        </a:p>
      </dgm:t>
    </dgm:pt>
    <dgm:pt modelId="{611D1F12-D6BD-41F6-9594-B731FA415B6E}" type="parTrans" cxnId="{C0FF561F-FB2D-4F6B-94B7-21AE662A69F0}">
      <dgm:prSet/>
      <dgm:spPr/>
      <dgm:t>
        <a:bodyPr/>
        <a:lstStyle/>
        <a:p>
          <a:endParaRPr lang="en-US"/>
        </a:p>
      </dgm:t>
    </dgm:pt>
    <dgm:pt modelId="{44EB449C-A837-4644-94C5-7A0E70D5E4A0}" type="sibTrans" cxnId="{C0FF561F-FB2D-4F6B-94B7-21AE662A69F0}">
      <dgm:prSet/>
      <dgm:spPr/>
      <dgm:t>
        <a:bodyPr/>
        <a:lstStyle/>
        <a:p>
          <a:endParaRPr lang="en-US"/>
        </a:p>
      </dgm:t>
    </dgm:pt>
    <dgm:pt modelId="{D159D540-A061-44B5-A70A-68BA05E37BAC}">
      <dgm:prSet phldrT="[Text]" custT="1"/>
      <dgm:spPr/>
      <dgm:t>
        <a:bodyPr/>
        <a:lstStyle/>
        <a:p>
          <a:r>
            <a:rPr lang="en-US" sz="2400" dirty="0" smtClean="0">
              <a:latin typeface="Arial Rounded MT Bold" panose="020F0704030504030204" pitchFamily="34" charset="0"/>
            </a:rPr>
            <a:t>Sense organs for chemicals, gravity and touch</a:t>
          </a:r>
          <a:endParaRPr lang="en-US" sz="2400" dirty="0">
            <a:latin typeface="Arial Rounded MT Bold" panose="020F0704030504030204" pitchFamily="34" charset="0"/>
          </a:endParaRPr>
        </a:p>
      </dgm:t>
    </dgm:pt>
    <dgm:pt modelId="{69474830-7294-4A45-8C48-485979D029B0}" type="parTrans" cxnId="{EA68B282-4CCF-4370-AF4C-591D74BB909A}">
      <dgm:prSet/>
      <dgm:spPr/>
      <dgm:t>
        <a:bodyPr/>
        <a:lstStyle/>
        <a:p>
          <a:endParaRPr lang="en-US"/>
        </a:p>
      </dgm:t>
    </dgm:pt>
    <dgm:pt modelId="{3E0AE463-C0B1-46E4-B320-63BA3ABAF99C}" type="sibTrans" cxnId="{EA68B282-4CCF-4370-AF4C-591D74BB909A}">
      <dgm:prSet/>
      <dgm:spPr/>
      <dgm:t>
        <a:bodyPr/>
        <a:lstStyle/>
        <a:p>
          <a:endParaRPr lang="en-US"/>
        </a:p>
      </dgm:t>
    </dgm:pt>
    <dgm:pt modelId="{EA678840-321E-4488-B15E-8489052C765B}" type="pres">
      <dgm:prSet presAssocID="{7D7F60C5-5EC8-4ACB-9516-245CAD0B15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FA6E56-6715-4A10-AC40-B8D998450079}" type="pres">
      <dgm:prSet presAssocID="{2A73D61F-563D-4833-9452-29CFAB99946A}" presName="linNode" presStyleCnt="0"/>
      <dgm:spPr/>
    </dgm:pt>
    <dgm:pt modelId="{D5BB1B35-655B-475D-BAD8-05BD6FC8819B}" type="pres">
      <dgm:prSet presAssocID="{2A73D61F-563D-4833-9452-29CFAB99946A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40128-9D11-4009-A34A-391A9987A851}" type="pres">
      <dgm:prSet presAssocID="{2A73D61F-563D-4833-9452-29CFAB99946A}" presName="descendantText" presStyleLbl="alignAccFollowNode1" presStyleIdx="0" presStyleCnt="4" custScaleX="209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FA844-5C2C-4B7B-8B2D-4756746544B2}" type="pres">
      <dgm:prSet presAssocID="{368BB430-5824-43B1-93A7-A138C40E80D8}" presName="sp" presStyleCnt="0"/>
      <dgm:spPr/>
    </dgm:pt>
    <dgm:pt modelId="{32AE9C2B-156C-47B7-9D31-70134FDD6209}" type="pres">
      <dgm:prSet presAssocID="{5E2B71FD-38D4-475A-A0C5-02B850168CD1}" presName="linNode" presStyleCnt="0"/>
      <dgm:spPr/>
    </dgm:pt>
    <dgm:pt modelId="{0CEF63F6-944B-4A36-9E98-D39DB93A5088}" type="pres">
      <dgm:prSet presAssocID="{5E2B71FD-38D4-475A-A0C5-02B850168CD1}" presName="parentText" presStyleLbl="node1" presStyleIdx="1" presStyleCnt="4" custScaleX="580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6AD2E-3806-4A8F-81F6-6A786CC39912}" type="pres">
      <dgm:prSet presAssocID="{5E2B71FD-38D4-475A-A0C5-02B850168CD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B1315-9914-4427-ABB1-87574E48408B}" type="pres">
      <dgm:prSet presAssocID="{F1D006AB-CD31-4F72-9DE5-564958853E9A}" presName="sp" presStyleCnt="0"/>
      <dgm:spPr/>
    </dgm:pt>
    <dgm:pt modelId="{94706144-7FF4-4AE0-884F-F241238F4082}" type="pres">
      <dgm:prSet presAssocID="{A8BE26E8-FFA0-4BF2-BFE6-50F9A0166A34}" presName="linNode" presStyleCnt="0"/>
      <dgm:spPr/>
    </dgm:pt>
    <dgm:pt modelId="{891561EA-41AC-4F0A-894B-DC40709A9D17}" type="pres">
      <dgm:prSet presAssocID="{A8BE26E8-FFA0-4BF2-BFE6-50F9A0166A34}" presName="parentText" presStyleLbl="node1" presStyleIdx="2" presStyleCnt="4" custScaleX="614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0358A-CD6A-4C1A-9F29-00328B786A7B}" type="pres">
      <dgm:prSet presAssocID="{A8BE26E8-FFA0-4BF2-BFE6-50F9A0166A34}" presName="descendantText" presStyleLbl="alignAccFollowNode1" presStyleIdx="2" presStyleCnt="4" custScaleX="117482" custScaleY="146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DF9AF-E6E8-45AF-B2E7-3F596C11B935}" type="pres">
      <dgm:prSet presAssocID="{65C6348F-2722-4005-83CB-0D59F7042BC7}" presName="sp" presStyleCnt="0"/>
      <dgm:spPr/>
    </dgm:pt>
    <dgm:pt modelId="{673E3CC1-91B0-4367-9FAA-71D2614CC91C}" type="pres">
      <dgm:prSet presAssocID="{DE9360BA-FF64-455E-AF3D-358647F57043}" presName="linNode" presStyleCnt="0"/>
      <dgm:spPr/>
    </dgm:pt>
    <dgm:pt modelId="{F3715677-6A9F-42DA-98C3-DC53BFC9B1B1}" type="pres">
      <dgm:prSet presAssocID="{DE9360BA-FF64-455E-AF3D-358647F57043}" presName="parentText" presStyleLbl="node1" presStyleIdx="3" presStyleCnt="4" custScaleX="580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9988B-EA74-45D5-84B6-80FEE7C6A232}" type="pres">
      <dgm:prSet presAssocID="{DE9360BA-FF64-455E-AF3D-358647F5704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F72D1B-CEBF-4983-AAA5-6F37AA8B2976}" type="presOf" srcId="{F073E1B9-BF15-4536-8EEA-E6E73A56D0E6}" destId="{E6640128-9D11-4009-A34A-391A9987A851}" srcOrd="0" destOrd="1" presId="urn:microsoft.com/office/officeart/2005/8/layout/vList5"/>
    <dgm:cxn modelId="{98D8ABE1-E58E-447B-B21C-92EA33691EF2}" srcId="{5E2B71FD-38D4-475A-A0C5-02B850168CD1}" destId="{CD62CC1B-C6E9-43B3-AE2C-890D2FADEB76}" srcOrd="0" destOrd="0" parTransId="{D51172A3-B586-4E49-B227-540F3B717366}" sibTransId="{4AE93C39-9712-4DF0-80A8-FEC77B9C8CCB}"/>
    <dgm:cxn modelId="{122D62A5-FD4E-40EB-9EA4-43AD51AB5594}" type="presOf" srcId="{5E2B71FD-38D4-475A-A0C5-02B850168CD1}" destId="{0CEF63F6-944B-4A36-9E98-D39DB93A5088}" srcOrd="0" destOrd="0" presId="urn:microsoft.com/office/officeart/2005/8/layout/vList5"/>
    <dgm:cxn modelId="{E3608B27-1657-4E39-94B8-579BAC1AFFF6}" type="presOf" srcId="{1A99396B-805F-4E61-8734-9442F5B4A0C9}" destId="{E6640128-9D11-4009-A34A-391A9987A851}" srcOrd="0" destOrd="0" presId="urn:microsoft.com/office/officeart/2005/8/layout/vList5"/>
    <dgm:cxn modelId="{61325C4F-A628-4931-9DFA-8579446430E7}" type="presOf" srcId="{DE9360BA-FF64-455E-AF3D-358647F57043}" destId="{F3715677-6A9F-42DA-98C3-DC53BFC9B1B1}" srcOrd="0" destOrd="0" presId="urn:microsoft.com/office/officeart/2005/8/layout/vList5"/>
    <dgm:cxn modelId="{480DD159-2133-4068-BCB6-E6E0D3F873BC}" srcId="{DE9360BA-FF64-455E-AF3D-358647F57043}" destId="{39AACECB-D758-4946-AA33-75F9D24A5B4A}" srcOrd="0" destOrd="0" parTransId="{71AA1980-2A0B-4BC1-BE75-91CA1006631B}" sibTransId="{D53E58B6-0F23-49B1-819D-5EF0E13169D4}"/>
    <dgm:cxn modelId="{AE7C18DE-86AE-4BB3-B359-6808FAF80C32}" srcId="{A8BE26E8-FFA0-4BF2-BFE6-50F9A0166A34}" destId="{4D5D1901-020F-4814-980C-026EAB8EE6CA}" srcOrd="0" destOrd="0" parTransId="{A6D0B5A4-8FD3-43B2-8712-C9A9C48F83BB}" sibTransId="{28C6240A-2E57-4CEC-B6F9-097AF3FC60F5}"/>
    <dgm:cxn modelId="{5F760308-2A01-4534-974D-E54B0E52E4D7}" type="presOf" srcId="{4D5D1901-020F-4814-980C-026EAB8EE6CA}" destId="{E380358A-CD6A-4C1A-9F29-00328B786A7B}" srcOrd="0" destOrd="0" presId="urn:microsoft.com/office/officeart/2005/8/layout/vList5"/>
    <dgm:cxn modelId="{E9451840-1AF0-4281-8C1E-0BB4C2B34366}" type="presOf" srcId="{180BD5CF-8B55-495A-9291-B412059D62F9}" destId="{E380358A-CD6A-4C1A-9F29-00328B786A7B}" srcOrd="0" destOrd="1" presId="urn:microsoft.com/office/officeart/2005/8/layout/vList5"/>
    <dgm:cxn modelId="{DB2F7B98-1C4C-4F18-8230-EFE51B551491}" type="presOf" srcId="{39AACECB-D758-4946-AA33-75F9D24A5B4A}" destId="{7759988B-EA74-45D5-84B6-80FEE7C6A232}" srcOrd="0" destOrd="0" presId="urn:microsoft.com/office/officeart/2005/8/layout/vList5"/>
    <dgm:cxn modelId="{EAE6C9FF-2F5D-4DA5-BE85-30C2CACE88B1}" srcId="{7D7F60C5-5EC8-4ACB-9516-245CAD0B1534}" destId="{A8BE26E8-FFA0-4BF2-BFE6-50F9A0166A34}" srcOrd="2" destOrd="0" parTransId="{1CB3A9BE-5109-407E-9113-CF8E64CFC0DA}" sibTransId="{65C6348F-2722-4005-83CB-0D59F7042BC7}"/>
    <dgm:cxn modelId="{48BEA9AE-8CE1-4E20-9EF9-B20F43AFAE8D}" srcId="{2A73D61F-563D-4833-9452-29CFAB99946A}" destId="{F073E1B9-BF15-4536-8EEA-E6E73A56D0E6}" srcOrd="1" destOrd="0" parTransId="{49DB07BB-76B2-403B-A6BA-38AA9BE98417}" sibTransId="{DD3BF448-8483-42C8-AF9C-579FCC34DAC8}"/>
    <dgm:cxn modelId="{4A0B5CED-D518-4E46-8615-6788D201AE5C}" type="presOf" srcId="{2A73D61F-563D-4833-9452-29CFAB99946A}" destId="{D5BB1B35-655B-475D-BAD8-05BD6FC8819B}" srcOrd="0" destOrd="0" presId="urn:microsoft.com/office/officeart/2005/8/layout/vList5"/>
    <dgm:cxn modelId="{21871D3D-5D41-430D-A3E3-CC5E4465E584}" srcId="{7D7F60C5-5EC8-4ACB-9516-245CAD0B1534}" destId="{2A73D61F-563D-4833-9452-29CFAB99946A}" srcOrd="0" destOrd="0" parTransId="{9D0C8D75-CFC8-4DF9-86EA-E479FCECF2D7}" sibTransId="{368BB430-5824-43B1-93A7-A138C40E80D8}"/>
    <dgm:cxn modelId="{3AD1E8F5-E5EF-422C-9712-0AC3F415D546}" srcId="{7D7F60C5-5EC8-4ACB-9516-245CAD0B1534}" destId="{5E2B71FD-38D4-475A-A0C5-02B850168CD1}" srcOrd="1" destOrd="0" parTransId="{597C8E60-D53E-460A-AA9D-52470422369D}" sibTransId="{F1D006AB-CD31-4F72-9DE5-564958853E9A}"/>
    <dgm:cxn modelId="{2CC602E9-18F6-461B-AC08-B99B899E38DF}" type="presOf" srcId="{CD62CC1B-C6E9-43B3-AE2C-890D2FADEB76}" destId="{AD06AD2E-3806-4A8F-81F6-6A786CC39912}" srcOrd="0" destOrd="0" presId="urn:microsoft.com/office/officeart/2005/8/layout/vList5"/>
    <dgm:cxn modelId="{03C9CE82-EFF7-4BA5-A4DF-6EF0E98BF8D0}" type="presOf" srcId="{44675C4C-F3CC-4BCB-87AC-B131FA0031D6}" destId="{AD06AD2E-3806-4A8F-81F6-6A786CC39912}" srcOrd="0" destOrd="1" presId="urn:microsoft.com/office/officeart/2005/8/layout/vList5"/>
    <dgm:cxn modelId="{1449CD2F-8223-42A8-B930-99BCC1EF0E3A}" srcId="{7D7F60C5-5EC8-4ACB-9516-245CAD0B1534}" destId="{DE9360BA-FF64-455E-AF3D-358647F57043}" srcOrd="3" destOrd="0" parTransId="{F9A849E1-3F3A-4645-B5ED-09DCADF55236}" sibTransId="{655FEBD6-E7C2-4397-8B71-ACB65884B11E}"/>
    <dgm:cxn modelId="{DB6A2002-FFCB-40B5-9B3A-E131129C41CF}" type="presOf" srcId="{A8BE26E8-FFA0-4BF2-BFE6-50F9A0166A34}" destId="{891561EA-41AC-4F0A-894B-DC40709A9D17}" srcOrd="0" destOrd="0" presId="urn:microsoft.com/office/officeart/2005/8/layout/vList5"/>
    <dgm:cxn modelId="{DEFC77B0-9477-4E1C-AA71-D5FE757811A0}" srcId="{2A73D61F-563D-4833-9452-29CFAB99946A}" destId="{1A99396B-805F-4E61-8734-9442F5B4A0C9}" srcOrd="0" destOrd="0" parTransId="{308F2EE7-30C9-40E8-B39D-F28775F6CAC1}" sibTransId="{618722CB-B5F7-4F47-8987-FE870760F6AF}"/>
    <dgm:cxn modelId="{C0FF561F-FB2D-4F6B-94B7-21AE662A69F0}" srcId="{A8BE26E8-FFA0-4BF2-BFE6-50F9A0166A34}" destId="{180BD5CF-8B55-495A-9291-B412059D62F9}" srcOrd="1" destOrd="0" parTransId="{611D1F12-D6BD-41F6-9594-B731FA415B6E}" sibTransId="{44EB449C-A837-4644-94C5-7A0E70D5E4A0}"/>
    <dgm:cxn modelId="{6070413A-33E1-440A-9088-2E4589F10454}" type="presOf" srcId="{7D7F60C5-5EC8-4ACB-9516-245CAD0B1534}" destId="{EA678840-321E-4488-B15E-8489052C765B}" srcOrd="0" destOrd="0" presId="urn:microsoft.com/office/officeart/2005/8/layout/vList5"/>
    <dgm:cxn modelId="{EA68B282-4CCF-4370-AF4C-591D74BB909A}" srcId="{A8BE26E8-FFA0-4BF2-BFE6-50F9A0166A34}" destId="{D159D540-A061-44B5-A70A-68BA05E37BAC}" srcOrd="2" destOrd="0" parTransId="{69474830-7294-4A45-8C48-485979D029B0}" sibTransId="{3E0AE463-C0B1-46E4-B320-63BA3ABAF99C}"/>
    <dgm:cxn modelId="{291342FB-48E4-4D89-A92B-F5E747FFDB10}" srcId="{5E2B71FD-38D4-475A-A0C5-02B850168CD1}" destId="{44675C4C-F3CC-4BCB-87AC-B131FA0031D6}" srcOrd="1" destOrd="0" parTransId="{97257509-A3E3-42FE-9602-F6413772857C}" sibTransId="{D78B3079-1FCD-4904-8B6F-2EC46080B748}"/>
    <dgm:cxn modelId="{374C6625-56CE-446F-9DF2-2ACEFB6C23E6}" type="presOf" srcId="{D159D540-A061-44B5-A70A-68BA05E37BAC}" destId="{E380358A-CD6A-4C1A-9F29-00328B786A7B}" srcOrd="0" destOrd="2" presId="urn:microsoft.com/office/officeart/2005/8/layout/vList5"/>
    <dgm:cxn modelId="{1C6D3978-9EA4-4D51-B228-7CACAFC78964}" type="presParOf" srcId="{EA678840-321E-4488-B15E-8489052C765B}" destId="{D8FA6E56-6715-4A10-AC40-B8D998450079}" srcOrd="0" destOrd="0" presId="urn:microsoft.com/office/officeart/2005/8/layout/vList5"/>
    <dgm:cxn modelId="{22FC447D-52BB-4784-9A2E-F3F4A69410F9}" type="presParOf" srcId="{D8FA6E56-6715-4A10-AC40-B8D998450079}" destId="{D5BB1B35-655B-475D-BAD8-05BD6FC8819B}" srcOrd="0" destOrd="0" presId="urn:microsoft.com/office/officeart/2005/8/layout/vList5"/>
    <dgm:cxn modelId="{BFC98150-4CB8-459A-BA7D-D7D5D74040B8}" type="presParOf" srcId="{D8FA6E56-6715-4A10-AC40-B8D998450079}" destId="{E6640128-9D11-4009-A34A-391A9987A851}" srcOrd="1" destOrd="0" presId="urn:microsoft.com/office/officeart/2005/8/layout/vList5"/>
    <dgm:cxn modelId="{32CF4E84-99E2-4184-947F-2B2C77E6E072}" type="presParOf" srcId="{EA678840-321E-4488-B15E-8489052C765B}" destId="{027FA844-5C2C-4B7B-8B2D-4756746544B2}" srcOrd="1" destOrd="0" presId="urn:microsoft.com/office/officeart/2005/8/layout/vList5"/>
    <dgm:cxn modelId="{A2EEB852-601B-436A-9E9B-2208F2909AA8}" type="presParOf" srcId="{EA678840-321E-4488-B15E-8489052C765B}" destId="{32AE9C2B-156C-47B7-9D31-70134FDD6209}" srcOrd="2" destOrd="0" presId="urn:microsoft.com/office/officeart/2005/8/layout/vList5"/>
    <dgm:cxn modelId="{5DE1E37A-F220-4792-AFC8-1904F8387F96}" type="presParOf" srcId="{32AE9C2B-156C-47B7-9D31-70134FDD6209}" destId="{0CEF63F6-944B-4A36-9E98-D39DB93A5088}" srcOrd="0" destOrd="0" presId="urn:microsoft.com/office/officeart/2005/8/layout/vList5"/>
    <dgm:cxn modelId="{9CD3BC11-C80A-42B2-AF2E-E1B94152C7BB}" type="presParOf" srcId="{32AE9C2B-156C-47B7-9D31-70134FDD6209}" destId="{AD06AD2E-3806-4A8F-81F6-6A786CC39912}" srcOrd="1" destOrd="0" presId="urn:microsoft.com/office/officeart/2005/8/layout/vList5"/>
    <dgm:cxn modelId="{FA09136B-2415-4920-A99C-FCADC696E2D6}" type="presParOf" srcId="{EA678840-321E-4488-B15E-8489052C765B}" destId="{1D2B1315-9914-4427-ABB1-87574E48408B}" srcOrd="3" destOrd="0" presId="urn:microsoft.com/office/officeart/2005/8/layout/vList5"/>
    <dgm:cxn modelId="{2A0F6152-94FC-499C-8360-CB07DB2DED7D}" type="presParOf" srcId="{EA678840-321E-4488-B15E-8489052C765B}" destId="{94706144-7FF4-4AE0-884F-F241238F4082}" srcOrd="4" destOrd="0" presId="urn:microsoft.com/office/officeart/2005/8/layout/vList5"/>
    <dgm:cxn modelId="{2E928442-E1D2-4319-9159-37F67A3FC125}" type="presParOf" srcId="{94706144-7FF4-4AE0-884F-F241238F4082}" destId="{891561EA-41AC-4F0A-894B-DC40709A9D17}" srcOrd="0" destOrd="0" presId="urn:microsoft.com/office/officeart/2005/8/layout/vList5"/>
    <dgm:cxn modelId="{74A9E8DF-B4B5-4888-A3E1-D9C084F9C807}" type="presParOf" srcId="{94706144-7FF4-4AE0-884F-F241238F4082}" destId="{E380358A-CD6A-4C1A-9F29-00328B786A7B}" srcOrd="1" destOrd="0" presId="urn:microsoft.com/office/officeart/2005/8/layout/vList5"/>
    <dgm:cxn modelId="{6663307D-F511-4D0C-9DFD-8FD4BCD2462D}" type="presParOf" srcId="{EA678840-321E-4488-B15E-8489052C765B}" destId="{40FDF9AF-E6E8-45AF-B2E7-3F596C11B935}" srcOrd="5" destOrd="0" presId="urn:microsoft.com/office/officeart/2005/8/layout/vList5"/>
    <dgm:cxn modelId="{8DEAC313-7B71-400E-9FD5-CD39FE1CAFBE}" type="presParOf" srcId="{EA678840-321E-4488-B15E-8489052C765B}" destId="{673E3CC1-91B0-4367-9FAA-71D2614CC91C}" srcOrd="6" destOrd="0" presId="urn:microsoft.com/office/officeart/2005/8/layout/vList5"/>
    <dgm:cxn modelId="{337CCC14-5882-4BB4-A2EF-FEE5B9C130DD}" type="presParOf" srcId="{673E3CC1-91B0-4367-9FAA-71D2614CC91C}" destId="{F3715677-6A9F-42DA-98C3-DC53BFC9B1B1}" srcOrd="0" destOrd="0" presId="urn:microsoft.com/office/officeart/2005/8/layout/vList5"/>
    <dgm:cxn modelId="{79C42BF2-2A50-46E4-B7A8-B747E64663B9}" type="presParOf" srcId="{673E3CC1-91B0-4367-9FAA-71D2614CC91C}" destId="{7759988B-EA74-45D5-84B6-80FEE7C6A2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CA0EE0-31E7-4059-A23C-3EA70561BA2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AD0EE9A-DAFB-4567-AAF6-447CCF515228}">
      <dgm:prSet phldrT="[Text]" custT="1"/>
      <dgm:spPr/>
      <dgm:t>
        <a:bodyPr/>
        <a:lstStyle/>
        <a:p>
          <a:r>
            <a:rPr lang="en-US" sz="2400" dirty="0" smtClean="0">
              <a:latin typeface="Arial Rounded MT Bold" panose="020F0704030504030204" pitchFamily="34" charset="0"/>
            </a:rPr>
            <a:t>Class </a:t>
          </a:r>
          <a:r>
            <a:rPr lang="en-US" sz="2400" dirty="0" err="1" smtClean="0">
              <a:latin typeface="Arial Rounded MT Bold" panose="020F0704030504030204" pitchFamily="34" charset="0"/>
            </a:rPr>
            <a:t>Errantia</a:t>
          </a:r>
          <a:endParaRPr lang="en-US" sz="2400" dirty="0">
            <a:latin typeface="Arial Rounded MT Bold" panose="020F0704030504030204" pitchFamily="34" charset="0"/>
          </a:endParaRPr>
        </a:p>
      </dgm:t>
    </dgm:pt>
    <dgm:pt modelId="{85CC3D93-06F5-47B6-9BBC-F0D8F6BE9665}" type="parTrans" cxnId="{732B699E-4247-48A9-8F88-89FDB6CDDE18}">
      <dgm:prSet/>
      <dgm:spPr/>
      <dgm:t>
        <a:bodyPr/>
        <a:lstStyle/>
        <a:p>
          <a:endParaRPr lang="en-US"/>
        </a:p>
      </dgm:t>
    </dgm:pt>
    <dgm:pt modelId="{77882178-7A95-49E0-9765-E439AFAEAC28}" type="sibTrans" cxnId="{732B699E-4247-48A9-8F88-89FDB6CDDE18}">
      <dgm:prSet/>
      <dgm:spPr/>
      <dgm:t>
        <a:bodyPr/>
        <a:lstStyle/>
        <a:p>
          <a:endParaRPr lang="en-US"/>
        </a:p>
      </dgm:t>
    </dgm:pt>
    <dgm:pt modelId="{61C219C2-A05E-44E9-9A22-5987A3C57058}">
      <dgm:prSet phldrT="[Text]"/>
      <dgm:spPr/>
      <dgm:t>
        <a:bodyPr/>
        <a:lstStyle/>
        <a:p>
          <a:r>
            <a:rPr lang="en-US" dirty="0" smtClean="0">
              <a:latin typeface="Arial Rounded MT Bold" panose="020F0704030504030204" pitchFamily="34" charset="0"/>
            </a:rPr>
            <a:t>Marine species, burrow in sand/coral</a:t>
          </a:r>
          <a:endParaRPr lang="en-US" dirty="0">
            <a:latin typeface="Arial Rounded MT Bold" panose="020F0704030504030204" pitchFamily="34" charset="0"/>
          </a:endParaRPr>
        </a:p>
      </dgm:t>
    </dgm:pt>
    <dgm:pt modelId="{D2FDB294-678D-46BE-B1E0-FB358DB77C94}" type="parTrans" cxnId="{7AAEEE82-7E0E-4B1F-9AFB-485EE502B5E7}">
      <dgm:prSet/>
      <dgm:spPr/>
      <dgm:t>
        <a:bodyPr/>
        <a:lstStyle/>
        <a:p>
          <a:endParaRPr lang="en-US"/>
        </a:p>
      </dgm:t>
    </dgm:pt>
    <dgm:pt modelId="{8AD6A7A4-F941-46C6-92C6-6964CC01B48C}" type="sibTrans" cxnId="{7AAEEE82-7E0E-4B1F-9AFB-485EE502B5E7}">
      <dgm:prSet/>
      <dgm:spPr/>
      <dgm:t>
        <a:bodyPr/>
        <a:lstStyle/>
        <a:p>
          <a:endParaRPr lang="en-US"/>
        </a:p>
      </dgm:t>
    </dgm:pt>
    <dgm:pt modelId="{8DBD63E5-87E0-4B13-ACEE-84103EC82067}">
      <dgm:prSet phldrT="[Text]" custT="1"/>
      <dgm:spPr/>
      <dgm:t>
        <a:bodyPr/>
        <a:lstStyle/>
        <a:p>
          <a:r>
            <a:rPr lang="en-US" sz="2400" dirty="0" smtClean="0">
              <a:latin typeface="Arial Rounded MT Bold" panose="020F0704030504030204" pitchFamily="34" charset="0"/>
            </a:rPr>
            <a:t>Class </a:t>
          </a:r>
          <a:r>
            <a:rPr lang="en-US" sz="2400" dirty="0" err="1" smtClean="0">
              <a:latin typeface="Arial Rounded MT Bold" panose="020F0704030504030204" pitchFamily="34" charset="0"/>
            </a:rPr>
            <a:t>Sedentria</a:t>
          </a:r>
          <a:endParaRPr lang="en-US" sz="2400" dirty="0">
            <a:latin typeface="Arial Rounded MT Bold" panose="020F0704030504030204" pitchFamily="34" charset="0"/>
          </a:endParaRPr>
        </a:p>
      </dgm:t>
    </dgm:pt>
    <dgm:pt modelId="{61E1CDA5-20AD-473E-BB29-2D53D42F60C7}" type="parTrans" cxnId="{25FC9CC4-A0D7-424E-B7B0-8072165948AF}">
      <dgm:prSet/>
      <dgm:spPr/>
      <dgm:t>
        <a:bodyPr/>
        <a:lstStyle/>
        <a:p>
          <a:endParaRPr lang="en-US"/>
        </a:p>
      </dgm:t>
    </dgm:pt>
    <dgm:pt modelId="{8DE273D0-4303-470A-80B9-2413D8969746}" type="sibTrans" cxnId="{25FC9CC4-A0D7-424E-B7B0-8072165948AF}">
      <dgm:prSet/>
      <dgm:spPr/>
      <dgm:t>
        <a:bodyPr/>
        <a:lstStyle/>
        <a:p>
          <a:endParaRPr lang="en-US"/>
        </a:p>
      </dgm:t>
    </dgm:pt>
    <dgm:pt modelId="{609BC821-CB76-4F71-8328-4C7614688FB3}">
      <dgm:prSet phldrT="[Text]"/>
      <dgm:spPr/>
      <dgm:t>
        <a:bodyPr/>
        <a:lstStyle/>
        <a:p>
          <a:r>
            <a:rPr lang="en-US" dirty="0" smtClean="0">
              <a:latin typeface="Arial Rounded MT Bold" panose="020F0704030504030204" pitchFamily="34" charset="0"/>
            </a:rPr>
            <a:t>Marine species, tube-dwelling.</a:t>
          </a:r>
          <a:endParaRPr lang="en-US" dirty="0">
            <a:latin typeface="Arial Rounded MT Bold" panose="020F0704030504030204" pitchFamily="34" charset="0"/>
          </a:endParaRPr>
        </a:p>
      </dgm:t>
    </dgm:pt>
    <dgm:pt modelId="{4FAC601F-335D-409A-8809-393960A105DB}" type="parTrans" cxnId="{E78AECAC-CE1B-4D2A-A544-38D7F837F7E8}">
      <dgm:prSet/>
      <dgm:spPr/>
      <dgm:t>
        <a:bodyPr/>
        <a:lstStyle/>
        <a:p>
          <a:endParaRPr lang="en-US"/>
        </a:p>
      </dgm:t>
    </dgm:pt>
    <dgm:pt modelId="{00591042-6A85-429F-A5A6-FC1EF07715B1}" type="sibTrans" cxnId="{E78AECAC-CE1B-4D2A-A544-38D7F837F7E8}">
      <dgm:prSet/>
      <dgm:spPr/>
      <dgm:t>
        <a:bodyPr/>
        <a:lstStyle/>
        <a:p>
          <a:endParaRPr lang="en-US"/>
        </a:p>
      </dgm:t>
    </dgm:pt>
    <dgm:pt modelId="{6D2DB553-F2CC-48E0-8BD6-14B27AD4015B}">
      <dgm:prSet phldrT="[Text]" custT="1"/>
      <dgm:spPr/>
      <dgm:t>
        <a:bodyPr/>
        <a:lstStyle/>
        <a:p>
          <a:r>
            <a:rPr lang="en-US" sz="2400" dirty="0" smtClean="0">
              <a:latin typeface="Arial Rounded MT Bold" panose="020F0704030504030204" pitchFamily="34" charset="0"/>
            </a:rPr>
            <a:t>Class </a:t>
          </a:r>
          <a:r>
            <a:rPr lang="en-US" sz="2400" dirty="0" err="1" smtClean="0">
              <a:latin typeface="Arial Rounded MT Bold" panose="020F0704030504030204" pitchFamily="34" charset="0"/>
            </a:rPr>
            <a:t>Clitellata</a:t>
          </a:r>
          <a:endParaRPr lang="en-US" sz="2400" dirty="0">
            <a:latin typeface="Arial Rounded MT Bold" panose="020F0704030504030204" pitchFamily="34" charset="0"/>
          </a:endParaRPr>
        </a:p>
      </dgm:t>
    </dgm:pt>
    <dgm:pt modelId="{E937CB5C-E691-4C03-834C-83CE2CC44D8E}" type="parTrans" cxnId="{5CE02E87-F38E-42B5-AAA7-119DE115762D}">
      <dgm:prSet/>
      <dgm:spPr/>
      <dgm:t>
        <a:bodyPr/>
        <a:lstStyle/>
        <a:p>
          <a:endParaRPr lang="en-US"/>
        </a:p>
      </dgm:t>
    </dgm:pt>
    <dgm:pt modelId="{2F7EDF35-6328-436B-BC1E-C1CECBAEE7DB}" type="sibTrans" cxnId="{5CE02E87-F38E-42B5-AAA7-119DE115762D}">
      <dgm:prSet/>
      <dgm:spPr/>
      <dgm:t>
        <a:bodyPr/>
        <a:lstStyle/>
        <a:p>
          <a:endParaRPr lang="en-US"/>
        </a:p>
      </dgm:t>
    </dgm:pt>
    <dgm:pt modelId="{DEB34D6B-6A45-4F44-99FC-2362D3B6B035}">
      <dgm:prSet phldrT="[Text]"/>
      <dgm:spPr/>
      <dgm:t>
        <a:bodyPr/>
        <a:lstStyle/>
        <a:p>
          <a:r>
            <a:rPr lang="en-US" dirty="0" smtClean="0">
              <a:latin typeface="Arial Rounded MT Bold" panose="020F0704030504030204" pitchFamily="34" charset="0"/>
            </a:rPr>
            <a:t>Terrestrial species</a:t>
          </a:r>
          <a:endParaRPr lang="en-US" dirty="0">
            <a:latin typeface="Arial Rounded MT Bold" panose="020F0704030504030204" pitchFamily="34" charset="0"/>
          </a:endParaRPr>
        </a:p>
      </dgm:t>
    </dgm:pt>
    <dgm:pt modelId="{6470A88B-3780-4EB6-A0F8-7146EDC17A60}" type="parTrans" cxnId="{5213EC86-B567-4AAA-A7CB-27083FA8DA7B}">
      <dgm:prSet/>
      <dgm:spPr/>
      <dgm:t>
        <a:bodyPr/>
        <a:lstStyle/>
        <a:p>
          <a:endParaRPr lang="en-US"/>
        </a:p>
      </dgm:t>
    </dgm:pt>
    <dgm:pt modelId="{0CBEC7D3-37F5-4732-850A-4ED69D3C99E5}" type="sibTrans" cxnId="{5213EC86-B567-4AAA-A7CB-27083FA8DA7B}">
      <dgm:prSet/>
      <dgm:spPr/>
      <dgm:t>
        <a:bodyPr/>
        <a:lstStyle/>
        <a:p>
          <a:endParaRPr lang="en-US"/>
        </a:p>
      </dgm:t>
    </dgm:pt>
    <dgm:pt modelId="{D113F0B0-8571-4E36-AFCF-C2A9CB163CA5}">
      <dgm:prSet phldrT="[Text]"/>
      <dgm:spPr/>
      <dgm:t>
        <a:bodyPr/>
        <a:lstStyle/>
        <a:p>
          <a:r>
            <a:rPr lang="en-US" dirty="0" smtClean="0">
              <a:latin typeface="Arial Rounded MT Bold" panose="020F0704030504030204" pitchFamily="34" charset="0"/>
            </a:rPr>
            <a:t>Ex: Sand worms, bloodworms</a:t>
          </a:r>
          <a:r>
            <a:rPr lang="en-US" dirty="0" smtClean="0"/>
            <a:t>.</a:t>
          </a:r>
          <a:endParaRPr lang="en-US" dirty="0"/>
        </a:p>
      </dgm:t>
    </dgm:pt>
    <dgm:pt modelId="{2E4BC338-F78E-4635-9ADC-5FE55F9F9186}" type="parTrans" cxnId="{9C6F5D0C-6902-46CF-ADD7-2DDC06E9DE7D}">
      <dgm:prSet/>
      <dgm:spPr/>
      <dgm:t>
        <a:bodyPr/>
        <a:lstStyle/>
        <a:p>
          <a:endParaRPr lang="en-US"/>
        </a:p>
      </dgm:t>
    </dgm:pt>
    <dgm:pt modelId="{4388B9D8-07FA-413C-99D9-9932C8846FFB}" type="sibTrans" cxnId="{9C6F5D0C-6902-46CF-ADD7-2DDC06E9DE7D}">
      <dgm:prSet/>
      <dgm:spPr/>
      <dgm:t>
        <a:bodyPr/>
        <a:lstStyle/>
        <a:p>
          <a:endParaRPr lang="en-US"/>
        </a:p>
      </dgm:t>
    </dgm:pt>
    <dgm:pt modelId="{240B2DFA-0476-42EE-9720-F304D5310BA7}">
      <dgm:prSet phldrT="[Text]"/>
      <dgm:spPr/>
      <dgm:t>
        <a:bodyPr/>
        <a:lstStyle/>
        <a:p>
          <a:r>
            <a:rPr lang="en-US" dirty="0" smtClean="0">
              <a:latin typeface="Arial Rounded MT Bold" panose="020F0704030504030204" pitchFamily="34" charset="0"/>
            </a:rPr>
            <a:t>Ex: Tubeworms, </a:t>
          </a:r>
          <a:r>
            <a:rPr lang="en-US" dirty="0" err="1" smtClean="0">
              <a:latin typeface="Arial Rounded MT Bold" panose="020F0704030504030204" pitchFamily="34" charset="0"/>
            </a:rPr>
            <a:t>breadworms</a:t>
          </a:r>
          <a:r>
            <a:rPr lang="en-US" dirty="0" smtClean="0"/>
            <a:t>.</a:t>
          </a:r>
          <a:endParaRPr lang="en-US" dirty="0"/>
        </a:p>
      </dgm:t>
    </dgm:pt>
    <dgm:pt modelId="{1A1FF9AD-7D5C-4CBE-BC0F-8532425B0DBA}" type="parTrans" cxnId="{3B50ED40-3952-491D-9906-40F05885BF5D}">
      <dgm:prSet/>
      <dgm:spPr/>
      <dgm:t>
        <a:bodyPr/>
        <a:lstStyle/>
        <a:p>
          <a:endParaRPr lang="en-US"/>
        </a:p>
      </dgm:t>
    </dgm:pt>
    <dgm:pt modelId="{DE2A9AD0-1072-4CE1-BD55-95197D45715E}" type="sibTrans" cxnId="{3B50ED40-3952-491D-9906-40F05885BF5D}">
      <dgm:prSet/>
      <dgm:spPr/>
      <dgm:t>
        <a:bodyPr/>
        <a:lstStyle/>
        <a:p>
          <a:endParaRPr lang="en-US"/>
        </a:p>
      </dgm:t>
    </dgm:pt>
    <dgm:pt modelId="{0B58D933-C1CC-4098-B41C-D7E21347EE76}">
      <dgm:prSet phldrT="[Text]"/>
      <dgm:spPr/>
      <dgm:t>
        <a:bodyPr/>
        <a:lstStyle/>
        <a:p>
          <a:r>
            <a:rPr lang="en-US" dirty="0" smtClean="0">
              <a:latin typeface="Arial Rounded MT Bold" panose="020F0704030504030204" pitchFamily="34" charset="0"/>
            </a:rPr>
            <a:t>Ex: Earthworms, Leeches.</a:t>
          </a:r>
          <a:endParaRPr lang="en-US" dirty="0">
            <a:latin typeface="Arial Rounded MT Bold" panose="020F0704030504030204" pitchFamily="34" charset="0"/>
          </a:endParaRPr>
        </a:p>
      </dgm:t>
    </dgm:pt>
    <dgm:pt modelId="{18F17A72-3A7C-4FEF-BEA7-ACB01595B7B5}" type="parTrans" cxnId="{A986399F-2F84-4372-928F-E4B63F9C5B12}">
      <dgm:prSet/>
      <dgm:spPr/>
      <dgm:t>
        <a:bodyPr/>
        <a:lstStyle/>
        <a:p>
          <a:endParaRPr lang="en-US"/>
        </a:p>
      </dgm:t>
    </dgm:pt>
    <dgm:pt modelId="{DAEF6EC6-A3AD-4BC1-9422-0FFACC8EFC20}" type="sibTrans" cxnId="{A986399F-2F84-4372-928F-E4B63F9C5B12}">
      <dgm:prSet/>
      <dgm:spPr/>
      <dgm:t>
        <a:bodyPr/>
        <a:lstStyle/>
        <a:p>
          <a:endParaRPr lang="en-US"/>
        </a:p>
      </dgm:t>
    </dgm:pt>
    <dgm:pt modelId="{5B51303B-3DCD-41D0-A794-4E8391B5DE86}" type="pres">
      <dgm:prSet presAssocID="{37CA0EE0-31E7-4059-A23C-3EA70561BA2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25ED92-8D8B-4171-9885-88DE409098F8}" type="pres">
      <dgm:prSet presAssocID="{EAD0EE9A-DAFB-4567-AAF6-447CCF515228}" presName="parentLin" presStyleCnt="0"/>
      <dgm:spPr/>
    </dgm:pt>
    <dgm:pt modelId="{2FFF23F1-2DE6-4649-B9B9-C617C925A88C}" type="pres">
      <dgm:prSet presAssocID="{EAD0EE9A-DAFB-4567-AAF6-447CCF51522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0CA2A5-388A-42C2-9449-3394E8D9060B}" type="pres">
      <dgm:prSet presAssocID="{EAD0EE9A-DAFB-4567-AAF6-447CCF51522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1AD0E-2066-449B-A4EE-B9FEFD13E826}" type="pres">
      <dgm:prSet presAssocID="{EAD0EE9A-DAFB-4567-AAF6-447CCF515228}" presName="negativeSpace" presStyleCnt="0"/>
      <dgm:spPr/>
    </dgm:pt>
    <dgm:pt modelId="{E6499B79-E5E5-453A-9969-138F179A13C7}" type="pres">
      <dgm:prSet presAssocID="{EAD0EE9A-DAFB-4567-AAF6-447CCF51522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1A042-A8ED-40B4-A3E5-043DC548D837}" type="pres">
      <dgm:prSet presAssocID="{77882178-7A95-49E0-9765-E439AFAEAC28}" presName="spaceBetweenRectangles" presStyleCnt="0"/>
      <dgm:spPr/>
    </dgm:pt>
    <dgm:pt modelId="{A9114D04-1055-4376-B33B-C46C93D300C2}" type="pres">
      <dgm:prSet presAssocID="{8DBD63E5-87E0-4B13-ACEE-84103EC82067}" presName="parentLin" presStyleCnt="0"/>
      <dgm:spPr/>
    </dgm:pt>
    <dgm:pt modelId="{81F48177-7F1B-4CB1-93FB-25AEDD223CB9}" type="pres">
      <dgm:prSet presAssocID="{8DBD63E5-87E0-4B13-ACEE-84103EC8206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9AC4A49-D59C-4F46-80CD-A5180E955B98}" type="pres">
      <dgm:prSet presAssocID="{8DBD63E5-87E0-4B13-ACEE-84103EC820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1AD6D-4A2C-43A3-BF45-65761CB6CB3B}" type="pres">
      <dgm:prSet presAssocID="{8DBD63E5-87E0-4B13-ACEE-84103EC82067}" presName="negativeSpace" presStyleCnt="0"/>
      <dgm:spPr/>
    </dgm:pt>
    <dgm:pt modelId="{530333DB-1E49-4D51-9059-9A65439632A1}" type="pres">
      <dgm:prSet presAssocID="{8DBD63E5-87E0-4B13-ACEE-84103EC8206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3F73A-462D-439A-B0CE-304C749BC724}" type="pres">
      <dgm:prSet presAssocID="{8DE273D0-4303-470A-80B9-2413D8969746}" presName="spaceBetweenRectangles" presStyleCnt="0"/>
      <dgm:spPr/>
    </dgm:pt>
    <dgm:pt modelId="{B9636B03-C205-4AB9-ACB3-6D0D65643E5D}" type="pres">
      <dgm:prSet presAssocID="{6D2DB553-F2CC-48E0-8BD6-14B27AD4015B}" presName="parentLin" presStyleCnt="0"/>
      <dgm:spPr/>
    </dgm:pt>
    <dgm:pt modelId="{D1E72D0C-00A5-4DE7-9429-1DE191A7261B}" type="pres">
      <dgm:prSet presAssocID="{6D2DB553-F2CC-48E0-8BD6-14B27AD4015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6BFACB1-DD6B-4666-A61C-6BFE8079B536}" type="pres">
      <dgm:prSet presAssocID="{6D2DB553-F2CC-48E0-8BD6-14B27AD4015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71D6F-4A8D-4496-8E4E-6EF31BB6AE98}" type="pres">
      <dgm:prSet presAssocID="{6D2DB553-F2CC-48E0-8BD6-14B27AD4015B}" presName="negativeSpace" presStyleCnt="0"/>
      <dgm:spPr/>
    </dgm:pt>
    <dgm:pt modelId="{390CB973-08FB-4E32-AD35-2EE3408A0C4C}" type="pres">
      <dgm:prSet presAssocID="{6D2DB553-F2CC-48E0-8BD6-14B27AD4015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50ED40-3952-491D-9906-40F05885BF5D}" srcId="{8DBD63E5-87E0-4B13-ACEE-84103EC82067}" destId="{240B2DFA-0476-42EE-9720-F304D5310BA7}" srcOrd="1" destOrd="0" parTransId="{1A1FF9AD-7D5C-4CBE-BC0F-8532425B0DBA}" sibTransId="{DE2A9AD0-1072-4CE1-BD55-95197D45715E}"/>
    <dgm:cxn modelId="{2E8ABE71-CD6C-45D3-B68B-21BA4682CCC9}" type="presOf" srcId="{240B2DFA-0476-42EE-9720-F304D5310BA7}" destId="{530333DB-1E49-4D51-9059-9A65439632A1}" srcOrd="0" destOrd="1" presId="urn:microsoft.com/office/officeart/2005/8/layout/list1"/>
    <dgm:cxn modelId="{41A5105E-239F-41E3-939C-68AA0CDD7361}" type="presOf" srcId="{37CA0EE0-31E7-4059-A23C-3EA70561BA29}" destId="{5B51303B-3DCD-41D0-A794-4E8391B5DE86}" srcOrd="0" destOrd="0" presId="urn:microsoft.com/office/officeart/2005/8/layout/list1"/>
    <dgm:cxn modelId="{A7EB1549-E29E-4C5F-93AF-A3EA4788E917}" type="presOf" srcId="{6D2DB553-F2CC-48E0-8BD6-14B27AD4015B}" destId="{D1E72D0C-00A5-4DE7-9429-1DE191A7261B}" srcOrd="0" destOrd="0" presId="urn:microsoft.com/office/officeart/2005/8/layout/list1"/>
    <dgm:cxn modelId="{25FC9CC4-A0D7-424E-B7B0-8072165948AF}" srcId="{37CA0EE0-31E7-4059-A23C-3EA70561BA29}" destId="{8DBD63E5-87E0-4B13-ACEE-84103EC82067}" srcOrd="1" destOrd="0" parTransId="{61E1CDA5-20AD-473E-BB29-2D53D42F60C7}" sibTransId="{8DE273D0-4303-470A-80B9-2413D8969746}"/>
    <dgm:cxn modelId="{AB36ADF5-23D1-4A5C-9476-BD1596285526}" type="presOf" srcId="{DEB34D6B-6A45-4F44-99FC-2362D3B6B035}" destId="{390CB973-08FB-4E32-AD35-2EE3408A0C4C}" srcOrd="0" destOrd="0" presId="urn:microsoft.com/office/officeart/2005/8/layout/list1"/>
    <dgm:cxn modelId="{9AE5F947-A76C-4F88-93EB-6A10C055FF6A}" type="presOf" srcId="{8DBD63E5-87E0-4B13-ACEE-84103EC82067}" destId="{81F48177-7F1B-4CB1-93FB-25AEDD223CB9}" srcOrd="0" destOrd="0" presId="urn:microsoft.com/office/officeart/2005/8/layout/list1"/>
    <dgm:cxn modelId="{4B427256-1A0B-4D95-ABD6-728ACA30B8C3}" type="presOf" srcId="{8DBD63E5-87E0-4B13-ACEE-84103EC82067}" destId="{89AC4A49-D59C-4F46-80CD-A5180E955B98}" srcOrd="1" destOrd="0" presId="urn:microsoft.com/office/officeart/2005/8/layout/list1"/>
    <dgm:cxn modelId="{5CE02E87-F38E-42B5-AAA7-119DE115762D}" srcId="{37CA0EE0-31E7-4059-A23C-3EA70561BA29}" destId="{6D2DB553-F2CC-48E0-8BD6-14B27AD4015B}" srcOrd="2" destOrd="0" parTransId="{E937CB5C-E691-4C03-834C-83CE2CC44D8E}" sibTransId="{2F7EDF35-6328-436B-BC1E-C1CECBAEE7DB}"/>
    <dgm:cxn modelId="{E2046990-E56A-4661-8863-3481D88D58E7}" type="presOf" srcId="{EAD0EE9A-DAFB-4567-AAF6-447CCF515228}" destId="{2FFF23F1-2DE6-4649-B9B9-C617C925A88C}" srcOrd="0" destOrd="0" presId="urn:microsoft.com/office/officeart/2005/8/layout/list1"/>
    <dgm:cxn modelId="{A986399F-2F84-4372-928F-E4B63F9C5B12}" srcId="{6D2DB553-F2CC-48E0-8BD6-14B27AD4015B}" destId="{0B58D933-C1CC-4098-B41C-D7E21347EE76}" srcOrd="1" destOrd="0" parTransId="{18F17A72-3A7C-4FEF-BEA7-ACB01595B7B5}" sibTransId="{DAEF6EC6-A3AD-4BC1-9422-0FFACC8EFC20}"/>
    <dgm:cxn modelId="{411993ED-24F4-416E-BBAC-7A235F826F01}" type="presOf" srcId="{D113F0B0-8571-4E36-AFCF-C2A9CB163CA5}" destId="{E6499B79-E5E5-453A-9969-138F179A13C7}" srcOrd="0" destOrd="1" presId="urn:microsoft.com/office/officeart/2005/8/layout/list1"/>
    <dgm:cxn modelId="{772F4D31-2989-4F18-A58F-8FE1F1DCF04D}" type="presOf" srcId="{61C219C2-A05E-44E9-9A22-5987A3C57058}" destId="{E6499B79-E5E5-453A-9969-138F179A13C7}" srcOrd="0" destOrd="0" presId="urn:microsoft.com/office/officeart/2005/8/layout/list1"/>
    <dgm:cxn modelId="{732B699E-4247-48A9-8F88-89FDB6CDDE18}" srcId="{37CA0EE0-31E7-4059-A23C-3EA70561BA29}" destId="{EAD0EE9A-DAFB-4567-AAF6-447CCF515228}" srcOrd="0" destOrd="0" parTransId="{85CC3D93-06F5-47B6-9BBC-F0D8F6BE9665}" sibTransId="{77882178-7A95-49E0-9765-E439AFAEAC28}"/>
    <dgm:cxn modelId="{5213EC86-B567-4AAA-A7CB-27083FA8DA7B}" srcId="{6D2DB553-F2CC-48E0-8BD6-14B27AD4015B}" destId="{DEB34D6B-6A45-4F44-99FC-2362D3B6B035}" srcOrd="0" destOrd="0" parTransId="{6470A88B-3780-4EB6-A0F8-7146EDC17A60}" sibTransId="{0CBEC7D3-37F5-4732-850A-4ED69D3C99E5}"/>
    <dgm:cxn modelId="{9C6F5D0C-6902-46CF-ADD7-2DDC06E9DE7D}" srcId="{EAD0EE9A-DAFB-4567-AAF6-447CCF515228}" destId="{D113F0B0-8571-4E36-AFCF-C2A9CB163CA5}" srcOrd="1" destOrd="0" parTransId="{2E4BC338-F78E-4635-9ADC-5FE55F9F9186}" sibTransId="{4388B9D8-07FA-413C-99D9-9932C8846FFB}"/>
    <dgm:cxn modelId="{82C782F6-D080-4EAC-8E62-79BE4231827E}" type="presOf" srcId="{609BC821-CB76-4F71-8328-4C7614688FB3}" destId="{530333DB-1E49-4D51-9059-9A65439632A1}" srcOrd="0" destOrd="0" presId="urn:microsoft.com/office/officeart/2005/8/layout/list1"/>
    <dgm:cxn modelId="{E78AECAC-CE1B-4D2A-A544-38D7F837F7E8}" srcId="{8DBD63E5-87E0-4B13-ACEE-84103EC82067}" destId="{609BC821-CB76-4F71-8328-4C7614688FB3}" srcOrd="0" destOrd="0" parTransId="{4FAC601F-335D-409A-8809-393960A105DB}" sibTransId="{00591042-6A85-429F-A5A6-FC1EF07715B1}"/>
    <dgm:cxn modelId="{EAFFA4BB-7EB2-4E9F-A91C-C3994F3EECD4}" type="presOf" srcId="{EAD0EE9A-DAFB-4567-AAF6-447CCF515228}" destId="{C10CA2A5-388A-42C2-9449-3394E8D9060B}" srcOrd="1" destOrd="0" presId="urn:microsoft.com/office/officeart/2005/8/layout/list1"/>
    <dgm:cxn modelId="{3EC22EE3-5A14-4091-ABF3-A82BFE00E6F2}" type="presOf" srcId="{6D2DB553-F2CC-48E0-8BD6-14B27AD4015B}" destId="{B6BFACB1-DD6B-4666-A61C-6BFE8079B536}" srcOrd="1" destOrd="0" presId="urn:microsoft.com/office/officeart/2005/8/layout/list1"/>
    <dgm:cxn modelId="{3AD270CC-E207-4C5E-A6A5-FDC2B38A258E}" type="presOf" srcId="{0B58D933-C1CC-4098-B41C-D7E21347EE76}" destId="{390CB973-08FB-4E32-AD35-2EE3408A0C4C}" srcOrd="0" destOrd="1" presId="urn:microsoft.com/office/officeart/2005/8/layout/list1"/>
    <dgm:cxn modelId="{7AAEEE82-7E0E-4B1F-9AFB-485EE502B5E7}" srcId="{EAD0EE9A-DAFB-4567-AAF6-447CCF515228}" destId="{61C219C2-A05E-44E9-9A22-5987A3C57058}" srcOrd="0" destOrd="0" parTransId="{D2FDB294-678D-46BE-B1E0-FB358DB77C94}" sibTransId="{8AD6A7A4-F941-46C6-92C6-6964CC01B48C}"/>
    <dgm:cxn modelId="{9975070C-1DC8-4B7E-B297-6CFE889150E5}" type="presParOf" srcId="{5B51303B-3DCD-41D0-A794-4E8391B5DE86}" destId="{DD25ED92-8D8B-4171-9885-88DE409098F8}" srcOrd="0" destOrd="0" presId="urn:microsoft.com/office/officeart/2005/8/layout/list1"/>
    <dgm:cxn modelId="{B9090B26-B459-4CC1-B5CE-4C0BEBCDD564}" type="presParOf" srcId="{DD25ED92-8D8B-4171-9885-88DE409098F8}" destId="{2FFF23F1-2DE6-4649-B9B9-C617C925A88C}" srcOrd="0" destOrd="0" presId="urn:microsoft.com/office/officeart/2005/8/layout/list1"/>
    <dgm:cxn modelId="{FD135D5B-8739-49C3-A728-B5A4752F4D0F}" type="presParOf" srcId="{DD25ED92-8D8B-4171-9885-88DE409098F8}" destId="{C10CA2A5-388A-42C2-9449-3394E8D9060B}" srcOrd="1" destOrd="0" presId="urn:microsoft.com/office/officeart/2005/8/layout/list1"/>
    <dgm:cxn modelId="{0ABEECFF-3571-4F80-B52B-A4D084C25326}" type="presParOf" srcId="{5B51303B-3DCD-41D0-A794-4E8391B5DE86}" destId="{E5D1AD0E-2066-449B-A4EE-B9FEFD13E826}" srcOrd="1" destOrd="0" presId="urn:microsoft.com/office/officeart/2005/8/layout/list1"/>
    <dgm:cxn modelId="{10052427-92B1-4B81-8534-CB8FC2D6176A}" type="presParOf" srcId="{5B51303B-3DCD-41D0-A794-4E8391B5DE86}" destId="{E6499B79-E5E5-453A-9969-138F179A13C7}" srcOrd="2" destOrd="0" presId="urn:microsoft.com/office/officeart/2005/8/layout/list1"/>
    <dgm:cxn modelId="{9D4EC210-B000-486F-B742-97ACE7A434A3}" type="presParOf" srcId="{5B51303B-3DCD-41D0-A794-4E8391B5DE86}" destId="{CF11A042-A8ED-40B4-A3E5-043DC548D837}" srcOrd="3" destOrd="0" presId="urn:microsoft.com/office/officeart/2005/8/layout/list1"/>
    <dgm:cxn modelId="{E082DA72-9103-4F8B-AF20-25BF70A32F9A}" type="presParOf" srcId="{5B51303B-3DCD-41D0-A794-4E8391B5DE86}" destId="{A9114D04-1055-4376-B33B-C46C93D300C2}" srcOrd="4" destOrd="0" presId="urn:microsoft.com/office/officeart/2005/8/layout/list1"/>
    <dgm:cxn modelId="{3A244252-70EB-4BB5-BF4B-FA0408C65F16}" type="presParOf" srcId="{A9114D04-1055-4376-B33B-C46C93D300C2}" destId="{81F48177-7F1B-4CB1-93FB-25AEDD223CB9}" srcOrd="0" destOrd="0" presId="urn:microsoft.com/office/officeart/2005/8/layout/list1"/>
    <dgm:cxn modelId="{A52791C4-F7B9-4B6A-9380-AE0F1A5C00CC}" type="presParOf" srcId="{A9114D04-1055-4376-B33B-C46C93D300C2}" destId="{89AC4A49-D59C-4F46-80CD-A5180E955B98}" srcOrd="1" destOrd="0" presId="urn:microsoft.com/office/officeart/2005/8/layout/list1"/>
    <dgm:cxn modelId="{D2277232-5867-4130-8358-DAB1C72AF4DE}" type="presParOf" srcId="{5B51303B-3DCD-41D0-A794-4E8391B5DE86}" destId="{F021AD6D-4A2C-43A3-BF45-65761CB6CB3B}" srcOrd="5" destOrd="0" presId="urn:microsoft.com/office/officeart/2005/8/layout/list1"/>
    <dgm:cxn modelId="{F32A2588-698D-43B0-9679-EA0E2E761A3F}" type="presParOf" srcId="{5B51303B-3DCD-41D0-A794-4E8391B5DE86}" destId="{530333DB-1E49-4D51-9059-9A65439632A1}" srcOrd="6" destOrd="0" presId="urn:microsoft.com/office/officeart/2005/8/layout/list1"/>
    <dgm:cxn modelId="{71C683BA-301D-40BC-AE8A-026EBB945C76}" type="presParOf" srcId="{5B51303B-3DCD-41D0-A794-4E8391B5DE86}" destId="{9213F73A-462D-439A-B0CE-304C749BC724}" srcOrd="7" destOrd="0" presId="urn:microsoft.com/office/officeart/2005/8/layout/list1"/>
    <dgm:cxn modelId="{3927FCD5-91C0-42DC-9C9E-A8150DF8AD63}" type="presParOf" srcId="{5B51303B-3DCD-41D0-A794-4E8391B5DE86}" destId="{B9636B03-C205-4AB9-ACB3-6D0D65643E5D}" srcOrd="8" destOrd="0" presId="urn:microsoft.com/office/officeart/2005/8/layout/list1"/>
    <dgm:cxn modelId="{8A12D2A6-B435-4943-AB0E-7B31C87743AB}" type="presParOf" srcId="{B9636B03-C205-4AB9-ACB3-6D0D65643E5D}" destId="{D1E72D0C-00A5-4DE7-9429-1DE191A7261B}" srcOrd="0" destOrd="0" presId="urn:microsoft.com/office/officeart/2005/8/layout/list1"/>
    <dgm:cxn modelId="{CEAFABE9-4A42-41F1-873D-26D6629BCB51}" type="presParOf" srcId="{B9636B03-C205-4AB9-ACB3-6D0D65643E5D}" destId="{B6BFACB1-DD6B-4666-A61C-6BFE8079B536}" srcOrd="1" destOrd="0" presId="urn:microsoft.com/office/officeart/2005/8/layout/list1"/>
    <dgm:cxn modelId="{CD9DD350-142F-4803-BDE3-841F7B98155F}" type="presParOf" srcId="{5B51303B-3DCD-41D0-A794-4E8391B5DE86}" destId="{F9771D6F-4A8D-4496-8E4E-6EF31BB6AE98}" srcOrd="9" destOrd="0" presId="urn:microsoft.com/office/officeart/2005/8/layout/list1"/>
    <dgm:cxn modelId="{A9F362B4-BDFE-47C0-B8A5-2F9ED3B1036C}" type="presParOf" srcId="{5B51303B-3DCD-41D0-A794-4E8391B5DE86}" destId="{390CB973-08FB-4E32-AD35-2EE3408A0C4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228A3-CDBF-4C68-BD35-0C83CBDD32C2}">
      <dsp:nvSpPr>
        <dsp:cNvPr id="0" name=""/>
        <dsp:cNvSpPr/>
      </dsp:nvSpPr>
      <dsp:spPr>
        <a:xfrm>
          <a:off x="0" y="336917"/>
          <a:ext cx="2360467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Arial Rounded MT Bold" panose="020F0704030504030204" pitchFamily="34" charset="0"/>
            </a:rPr>
            <a:t>Digestion &amp; Excretion</a:t>
          </a:r>
          <a:endParaRPr lang="en-US" sz="2400" b="0" kern="1200" dirty="0">
            <a:latin typeface="Arial Rounded MT Bold" panose="020F0704030504030204" pitchFamily="34" charset="0"/>
          </a:endParaRPr>
        </a:p>
      </dsp:txBody>
      <dsp:txXfrm>
        <a:off x="0" y="336917"/>
        <a:ext cx="2360467" cy="1287000"/>
      </dsp:txXfrm>
    </dsp:sp>
    <dsp:sp modelId="{F9670C43-7714-408C-8643-4679A51CDBF1}">
      <dsp:nvSpPr>
        <dsp:cNvPr id="0" name=""/>
        <dsp:cNvSpPr/>
      </dsp:nvSpPr>
      <dsp:spPr>
        <a:xfrm>
          <a:off x="2360467" y="336917"/>
          <a:ext cx="472093" cy="1287000"/>
        </a:xfrm>
        <a:prstGeom prst="leftBrace">
          <a:avLst>
            <a:gd name="adj1" fmla="val 35000"/>
            <a:gd name="adj2" fmla="val 50000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1BDAD-9E07-493B-8CE9-73D9078DD07F}">
      <dsp:nvSpPr>
        <dsp:cNvPr id="0" name=""/>
        <dsp:cNvSpPr/>
      </dsp:nvSpPr>
      <dsp:spPr>
        <a:xfrm>
          <a:off x="3021398" y="336917"/>
          <a:ext cx="6420472" cy="1287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latin typeface="Arial Rounded MT Bold" panose="020F0704030504030204" pitchFamily="34" charset="0"/>
            </a:rPr>
            <a:t>Common opening (Mouth &amp; Anus).</a:t>
          </a:r>
          <a:endParaRPr lang="en-US" sz="2000" b="0" kern="1200" dirty="0">
            <a:latin typeface="Arial Rounded MT Bold" panose="020F07040305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latin typeface="Arial Rounded MT Bold" panose="020F0704030504030204" pitchFamily="34" charset="0"/>
            </a:rPr>
            <a:t>Flame cells excrete waste through pores. </a:t>
          </a:r>
          <a:endParaRPr lang="en-US" sz="2000" b="0" kern="1200" dirty="0">
            <a:latin typeface="Arial Rounded MT Bold" panose="020F0704030504030204" pitchFamily="34" charset="0"/>
          </a:endParaRPr>
        </a:p>
      </dsp:txBody>
      <dsp:txXfrm>
        <a:off x="3021398" y="336917"/>
        <a:ext cx="6420472" cy="1287000"/>
      </dsp:txXfrm>
    </dsp:sp>
    <dsp:sp modelId="{586E4560-0EFF-42DC-AD20-770FEA10D650}">
      <dsp:nvSpPr>
        <dsp:cNvPr id="0" name=""/>
        <dsp:cNvSpPr/>
      </dsp:nvSpPr>
      <dsp:spPr>
        <a:xfrm>
          <a:off x="0" y="1857917"/>
          <a:ext cx="2360467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Rounded MT Bold" panose="020F0704030504030204" pitchFamily="34" charset="0"/>
            </a:rPr>
            <a:t>Nervous System</a:t>
          </a:r>
          <a:endParaRPr lang="en-US" sz="2400" kern="1200" dirty="0">
            <a:latin typeface="Arial Rounded MT Bold" panose="020F0704030504030204" pitchFamily="34" charset="0"/>
          </a:endParaRPr>
        </a:p>
      </dsp:txBody>
      <dsp:txXfrm>
        <a:off x="0" y="1857917"/>
        <a:ext cx="2360467" cy="1287000"/>
      </dsp:txXfrm>
    </dsp:sp>
    <dsp:sp modelId="{14154C73-FF62-4E09-8039-176D6CB72E80}">
      <dsp:nvSpPr>
        <dsp:cNvPr id="0" name=""/>
        <dsp:cNvSpPr/>
      </dsp:nvSpPr>
      <dsp:spPr>
        <a:xfrm>
          <a:off x="2360467" y="1857917"/>
          <a:ext cx="472093" cy="1287000"/>
        </a:xfrm>
        <a:prstGeom prst="leftBrace">
          <a:avLst>
            <a:gd name="adj1" fmla="val 35000"/>
            <a:gd name="adj2" fmla="val 50000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27BC5-65D5-45B2-94BA-8FAD3BA5CD59}">
      <dsp:nvSpPr>
        <dsp:cNvPr id="0" name=""/>
        <dsp:cNvSpPr/>
      </dsp:nvSpPr>
      <dsp:spPr>
        <a:xfrm>
          <a:off x="3021398" y="1857917"/>
          <a:ext cx="6420472" cy="1287000"/>
        </a:xfrm>
        <a:prstGeom prst="rect">
          <a:avLst/>
        </a:prstGeom>
        <a:solidFill>
          <a:schemeClr val="accent2">
            <a:hueOff val="444793"/>
            <a:satOff val="-9942"/>
            <a:lumOff val="-941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 Rounded MT Bold" panose="020F0704030504030204" pitchFamily="34" charset="0"/>
            </a:rPr>
            <a:t>Parasitic species are less develop.</a:t>
          </a: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3021398" y="1857917"/>
        <a:ext cx="6420472" cy="1287000"/>
      </dsp:txXfrm>
    </dsp:sp>
    <dsp:sp modelId="{A6682739-A09E-4891-AD61-275CBFE16EB0}">
      <dsp:nvSpPr>
        <dsp:cNvPr id="0" name=""/>
        <dsp:cNvSpPr/>
      </dsp:nvSpPr>
      <dsp:spPr>
        <a:xfrm>
          <a:off x="0" y="3399027"/>
          <a:ext cx="2360467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Rounded MT Bold" panose="020F0704030504030204" pitchFamily="34" charset="0"/>
            </a:rPr>
            <a:t>Digestion, Excretion, Reproduction</a:t>
          </a:r>
          <a:endParaRPr lang="en-US" sz="2400" kern="1200" dirty="0">
            <a:latin typeface="Arial Rounded MT Bold" panose="020F0704030504030204" pitchFamily="34" charset="0"/>
          </a:endParaRPr>
        </a:p>
      </dsp:txBody>
      <dsp:txXfrm>
        <a:off x="0" y="3399027"/>
        <a:ext cx="2360467" cy="1287000"/>
      </dsp:txXfrm>
    </dsp:sp>
    <dsp:sp modelId="{E5C45B21-DDF3-4455-893A-BB92C08927B6}">
      <dsp:nvSpPr>
        <dsp:cNvPr id="0" name=""/>
        <dsp:cNvSpPr/>
      </dsp:nvSpPr>
      <dsp:spPr>
        <a:xfrm>
          <a:off x="2360467" y="3378917"/>
          <a:ext cx="472093" cy="1327218"/>
        </a:xfrm>
        <a:prstGeom prst="leftBrace">
          <a:avLst>
            <a:gd name="adj1" fmla="val 35000"/>
            <a:gd name="adj2" fmla="val 50000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14745-C48F-4F61-9BBF-D1AAEFF6EF6D}">
      <dsp:nvSpPr>
        <dsp:cNvPr id="0" name=""/>
        <dsp:cNvSpPr/>
      </dsp:nvSpPr>
      <dsp:spPr>
        <a:xfrm>
          <a:off x="3021398" y="3378917"/>
          <a:ext cx="6420472" cy="1327218"/>
        </a:xfrm>
        <a:prstGeom prst="rect">
          <a:avLst/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 Rounded MT Bold" panose="020F0704030504030204" pitchFamily="34" charset="0"/>
            </a:rPr>
            <a:t>Hermaphrodites.</a:t>
          </a:r>
          <a:endParaRPr lang="en-US" sz="2000" kern="1200" dirty="0">
            <a:latin typeface="Arial Rounded MT Bold" panose="020F07040305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 Rounded MT Bold" panose="020F0704030504030204" pitchFamily="34" charset="0"/>
            </a:rPr>
            <a:t>Transverse fission (asexual).</a:t>
          </a:r>
          <a:endParaRPr lang="en-US" sz="2000" kern="1200" dirty="0">
            <a:latin typeface="Arial Rounded MT Bold" panose="020F07040305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 Rounded MT Bold" panose="020F0704030504030204" pitchFamily="34" charset="0"/>
            </a:rPr>
            <a:t>Parasitic species have multiple hosts  &amp; larva stage.</a:t>
          </a: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3021398" y="3378917"/>
        <a:ext cx="6420472" cy="1327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41792-6840-40F3-A977-EC94E10018D0}">
      <dsp:nvSpPr>
        <dsp:cNvPr id="0" name=""/>
        <dsp:cNvSpPr/>
      </dsp:nvSpPr>
      <dsp:spPr>
        <a:xfrm>
          <a:off x="8" y="288957"/>
          <a:ext cx="2734371" cy="10937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 Rounded MT Bold" panose="020F0704030504030204" pitchFamily="34" charset="0"/>
            </a:rPr>
            <a:t>Turbellaria</a:t>
          </a:r>
          <a:endParaRPr lang="en-US" sz="2400" kern="1200" dirty="0">
            <a:latin typeface="Arial Rounded MT Bold" panose="020F0704030504030204" pitchFamily="34" charset="0"/>
          </a:endParaRPr>
        </a:p>
      </dsp:txBody>
      <dsp:txXfrm>
        <a:off x="8" y="288957"/>
        <a:ext cx="2734371" cy="1093748"/>
      </dsp:txXfrm>
    </dsp:sp>
    <dsp:sp modelId="{367084AC-5CE5-4124-B557-0F203CD7BD05}">
      <dsp:nvSpPr>
        <dsp:cNvPr id="0" name=""/>
        <dsp:cNvSpPr/>
      </dsp:nvSpPr>
      <dsp:spPr>
        <a:xfrm>
          <a:off x="8" y="1342502"/>
          <a:ext cx="2734371" cy="355399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 smtClean="0">
              <a:latin typeface="Arial Rounded MT Bold" panose="020F0704030504030204" pitchFamily="34" charset="0"/>
            </a:rPr>
            <a:t>Free-living.</a:t>
          </a:r>
          <a:endParaRPr lang="en-US" sz="2200" b="0" kern="1200" dirty="0">
            <a:latin typeface="Arial Rounded MT Bold" panose="020F07040305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 smtClean="0">
              <a:latin typeface="Arial Rounded MT Bold" panose="020F0704030504030204" pitchFamily="34" charset="0"/>
            </a:rPr>
            <a:t>Predators.</a:t>
          </a:r>
          <a:endParaRPr lang="en-US" sz="2200" b="0" kern="1200" dirty="0">
            <a:latin typeface="Arial Rounded MT Bold" panose="020F07040305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 smtClean="0">
              <a:latin typeface="Arial Rounded MT Bold" panose="020F0704030504030204" pitchFamily="34" charset="0"/>
            </a:rPr>
            <a:t>Ex: </a:t>
          </a:r>
          <a:r>
            <a:rPr lang="en-US" sz="2200" b="0" i="1" kern="1200" dirty="0" err="1" smtClean="0">
              <a:solidFill>
                <a:srgbClr val="FF0000"/>
              </a:solidFill>
              <a:latin typeface="Arial Rounded MT Bold" panose="020F0704030504030204" pitchFamily="34" charset="0"/>
            </a:rPr>
            <a:t>Planaria</a:t>
          </a:r>
          <a:r>
            <a:rPr lang="en-US" sz="2200" b="0" i="1" kern="1200" dirty="0" smtClean="0">
              <a:solidFill>
                <a:srgbClr val="FF0000"/>
              </a:solidFill>
              <a:latin typeface="Arial Rounded MT Bold" panose="020F0704030504030204" pitchFamily="34" charset="0"/>
            </a:rPr>
            <a:t>.</a:t>
          </a:r>
          <a:endParaRPr lang="en-US" sz="2200" b="0" i="1" kern="1200" dirty="0">
            <a:solidFill>
              <a:srgbClr val="FF0000"/>
            </a:solidFill>
            <a:latin typeface="Arial Rounded MT Bold" panose="020F07040305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8" y="1342502"/>
        <a:ext cx="2734371" cy="3553992"/>
      </dsp:txXfrm>
    </dsp:sp>
    <dsp:sp modelId="{4048ED80-C3B1-4DF8-BFDF-2498236846FC}">
      <dsp:nvSpPr>
        <dsp:cNvPr id="0" name=""/>
        <dsp:cNvSpPr/>
      </dsp:nvSpPr>
      <dsp:spPr>
        <a:xfrm>
          <a:off x="3117793" y="212444"/>
          <a:ext cx="2734371" cy="10937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ial Rounded MT Bold" panose="020F0704030504030204" pitchFamily="34" charset="0"/>
            </a:rPr>
            <a:t>Trematoda</a:t>
          </a:r>
          <a:endParaRPr lang="en-US" sz="2800" kern="1200" dirty="0">
            <a:latin typeface="Arial Rounded MT Bold" panose="020F0704030504030204" pitchFamily="34" charset="0"/>
          </a:endParaRPr>
        </a:p>
      </dsp:txBody>
      <dsp:txXfrm>
        <a:off x="3117793" y="212444"/>
        <a:ext cx="2734371" cy="1093748"/>
      </dsp:txXfrm>
    </dsp:sp>
    <dsp:sp modelId="{A543EE3D-CEBD-4D50-9026-C4300C4A04D0}">
      <dsp:nvSpPr>
        <dsp:cNvPr id="0" name=""/>
        <dsp:cNvSpPr/>
      </dsp:nvSpPr>
      <dsp:spPr>
        <a:xfrm>
          <a:off x="3121730" y="1264324"/>
          <a:ext cx="2734371" cy="367078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 Rounded MT Bold" panose="020F0704030504030204" pitchFamily="34" charset="0"/>
            </a:rPr>
            <a:t>Parasitic of other animals with a leech-like body.</a:t>
          </a:r>
          <a:endParaRPr lang="en-US" sz="2200" kern="1200" dirty="0">
            <a:latin typeface="Arial Rounded MT Bold" panose="020F07040305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 Rounded MT Bold" panose="020F0704030504030204" pitchFamily="34" charset="0"/>
            </a:rPr>
            <a:t>Ex: </a:t>
          </a:r>
          <a:r>
            <a:rPr lang="en-US" sz="2200" i="1" kern="1200" dirty="0" smtClean="0">
              <a:solidFill>
                <a:srgbClr val="FF0000"/>
              </a:solidFill>
              <a:latin typeface="Arial Rounded MT Bold" panose="020F0704030504030204" pitchFamily="34" charset="0"/>
            </a:rPr>
            <a:t>Flukes.</a:t>
          </a:r>
          <a:endParaRPr lang="en-US" sz="2200" i="1" kern="1200" dirty="0">
            <a:solidFill>
              <a:srgbClr val="FF0000"/>
            </a:solidFill>
            <a:latin typeface="Arial Rounded MT Bold" panose="020F0704030504030204" pitchFamily="34" charset="0"/>
          </a:endParaRPr>
        </a:p>
      </dsp:txBody>
      <dsp:txXfrm>
        <a:off x="3121730" y="1264324"/>
        <a:ext cx="2734371" cy="3670784"/>
      </dsp:txXfrm>
    </dsp:sp>
    <dsp:sp modelId="{633B7F09-FA67-4FAF-BE29-369E37F30580}">
      <dsp:nvSpPr>
        <dsp:cNvPr id="0" name=""/>
        <dsp:cNvSpPr/>
      </dsp:nvSpPr>
      <dsp:spPr>
        <a:xfrm>
          <a:off x="6248812" y="311239"/>
          <a:ext cx="2734371" cy="10937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 Rounded MT Bold" panose="020F0704030504030204" pitchFamily="34" charset="0"/>
            </a:rPr>
            <a:t>Monogenea</a:t>
          </a:r>
          <a:endParaRPr lang="en-US" sz="2400" kern="1200" dirty="0">
            <a:latin typeface="Arial Rounded MT Bold" panose="020F0704030504030204" pitchFamily="34" charset="0"/>
          </a:endParaRPr>
        </a:p>
      </dsp:txBody>
      <dsp:txXfrm>
        <a:off x="6248812" y="311239"/>
        <a:ext cx="2734371" cy="1093748"/>
      </dsp:txXfrm>
    </dsp:sp>
    <dsp:sp modelId="{40BC5211-82EB-4B19-8845-3086E089CAB2}">
      <dsp:nvSpPr>
        <dsp:cNvPr id="0" name=""/>
        <dsp:cNvSpPr/>
      </dsp:nvSpPr>
      <dsp:spPr>
        <a:xfrm>
          <a:off x="6248812" y="1320373"/>
          <a:ext cx="2734371" cy="348402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 Rounded MT Bold" panose="020F0704030504030204" pitchFamily="34" charset="0"/>
            </a:rPr>
            <a:t>External parasites with one generation lifecycle.</a:t>
          </a:r>
          <a:endParaRPr lang="en-US" sz="2200" kern="1200" dirty="0">
            <a:latin typeface="Arial Rounded MT Bold" panose="020F07040305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 Rounded MT Bold" panose="020F0704030504030204" pitchFamily="34" charset="0"/>
            </a:rPr>
            <a:t>Ex: </a:t>
          </a:r>
          <a:r>
            <a:rPr lang="en-US" sz="2200" i="1" kern="1200" dirty="0" smtClean="0">
              <a:solidFill>
                <a:srgbClr val="FF0000"/>
              </a:solidFill>
              <a:latin typeface="Arial Rounded MT Bold" panose="020F0704030504030204" pitchFamily="34" charset="0"/>
            </a:rPr>
            <a:t>Monogenetic</a:t>
          </a:r>
          <a:r>
            <a:rPr lang="en-US" sz="2200" kern="1200" dirty="0" smtClean="0">
              <a:latin typeface="Arial Rounded MT Bold" panose="020F0704030504030204" pitchFamily="34" charset="0"/>
            </a:rPr>
            <a:t> </a:t>
          </a:r>
          <a:r>
            <a:rPr lang="en-US" sz="2200" i="1" kern="1200" dirty="0" smtClean="0">
              <a:solidFill>
                <a:srgbClr val="FF0000"/>
              </a:solidFill>
              <a:latin typeface="Arial Rounded MT Bold" panose="020F0704030504030204" pitchFamily="34" charset="0"/>
            </a:rPr>
            <a:t>Flukes.</a:t>
          </a:r>
          <a:endParaRPr lang="en-US" sz="2200" i="1" kern="1200" dirty="0">
            <a:solidFill>
              <a:srgbClr val="FF0000"/>
            </a:solidFill>
            <a:latin typeface="Arial Rounded MT Bold" panose="020F0704030504030204" pitchFamily="34" charset="0"/>
          </a:endParaRPr>
        </a:p>
      </dsp:txBody>
      <dsp:txXfrm>
        <a:off x="6248812" y="1320373"/>
        <a:ext cx="2734371" cy="3484029"/>
      </dsp:txXfrm>
    </dsp:sp>
    <dsp:sp modelId="{3ABA9FC6-C264-4C48-ABCE-B66C29B28A52}">
      <dsp:nvSpPr>
        <dsp:cNvPr id="0" name=""/>
        <dsp:cNvSpPr/>
      </dsp:nvSpPr>
      <dsp:spPr>
        <a:xfrm>
          <a:off x="9341441" y="311237"/>
          <a:ext cx="2734371" cy="10937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 Rounded MT Bold" panose="020F0704030504030204" pitchFamily="34" charset="0"/>
            </a:rPr>
            <a:t>Cestoidea</a:t>
          </a:r>
          <a:endParaRPr lang="en-US" sz="2400" kern="1200" dirty="0">
            <a:latin typeface="Arial Rounded MT Bold" panose="020F0704030504030204" pitchFamily="34" charset="0"/>
          </a:endParaRPr>
        </a:p>
      </dsp:txBody>
      <dsp:txXfrm>
        <a:off x="9341441" y="311237"/>
        <a:ext cx="2734371" cy="1093748"/>
      </dsp:txXfrm>
    </dsp:sp>
    <dsp:sp modelId="{8E75663A-260A-49CD-B37A-087194E3C983}">
      <dsp:nvSpPr>
        <dsp:cNvPr id="0" name=""/>
        <dsp:cNvSpPr/>
      </dsp:nvSpPr>
      <dsp:spPr>
        <a:xfrm>
          <a:off x="9356098" y="1376921"/>
          <a:ext cx="2734371" cy="352065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 Rounded MT Bold" panose="020F0704030504030204" pitchFamily="34" charset="0"/>
            </a:rPr>
            <a:t>Parasitic species with a </a:t>
          </a:r>
          <a:r>
            <a:rPr lang="en-US" sz="2200" kern="1200" dirty="0" err="1" smtClean="0">
              <a:latin typeface="Arial Rounded MT Bold" panose="020F0704030504030204" pitchFamily="34" charset="0"/>
            </a:rPr>
            <a:t>scolex</a:t>
          </a:r>
          <a:r>
            <a:rPr lang="en-US" sz="2200" kern="1200" dirty="0" smtClean="0">
              <a:latin typeface="Arial Rounded MT Bold" panose="020F0704030504030204" pitchFamily="34" charset="0"/>
            </a:rPr>
            <a:t> (anchor to host.</a:t>
          </a:r>
          <a:endParaRPr lang="en-US" sz="2200" kern="1200" dirty="0">
            <a:latin typeface="Arial Rounded MT Bold" panose="020F07040305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latin typeface="Arial Rounded MT Bold" panose="020F0704030504030204" pitchFamily="34" charset="0"/>
            </a:rPr>
            <a:t>Proglottids</a:t>
          </a:r>
          <a:r>
            <a:rPr lang="en-US" sz="2200" kern="1200" dirty="0" smtClean="0">
              <a:latin typeface="Arial Rounded MT Bold" panose="020F0704030504030204" pitchFamily="34" charset="0"/>
            </a:rPr>
            <a:t> (reproduction).</a:t>
          </a:r>
          <a:endParaRPr lang="en-US" sz="2200" kern="1200" dirty="0">
            <a:latin typeface="Arial Rounded MT Bold" panose="020F07040305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 Rounded MT Bold" panose="020F0704030504030204" pitchFamily="34" charset="0"/>
            </a:rPr>
            <a:t>Ex: </a:t>
          </a:r>
          <a:r>
            <a:rPr lang="en-US" sz="2200" i="1" kern="1200" dirty="0" smtClean="0">
              <a:solidFill>
                <a:srgbClr val="FF0000"/>
              </a:solidFill>
              <a:latin typeface="Arial Rounded MT Bold" panose="020F0704030504030204" pitchFamily="34" charset="0"/>
            </a:rPr>
            <a:t>Tapeworms.</a:t>
          </a:r>
          <a:endParaRPr lang="en-US" sz="2200" i="1" kern="1200" dirty="0">
            <a:solidFill>
              <a:srgbClr val="FF0000"/>
            </a:solidFill>
            <a:latin typeface="Arial Rounded MT Bold" panose="020F0704030504030204" pitchFamily="34" charset="0"/>
          </a:endParaRPr>
        </a:p>
      </dsp:txBody>
      <dsp:txXfrm>
        <a:off x="9356098" y="1376921"/>
        <a:ext cx="2734371" cy="3520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18855-9930-4DE6-9B66-2DC34B3EFB25}">
      <dsp:nvSpPr>
        <dsp:cNvPr id="0" name=""/>
        <dsp:cNvSpPr/>
      </dsp:nvSpPr>
      <dsp:spPr>
        <a:xfrm>
          <a:off x="17604" y="1271473"/>
          <a:ext cx="2186473" cy="8662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Arial Rounded MT Bold" panose="020F0704030504030204" pitchFamily="34" charset="0"/>
            </a:rPr>
            <a:t>Ascaris</a:t>
          </a:r>
          <a:endParaRPr lang="en-US" sz="2500" kern="1200" dirty="0">
            <a:latin typeface="Arial Rounded MT Bold" panose="020F0704030504030204" pitchFamily="34" charset="0"/>
          </a:endParaRPr>
        </a:p>
      </dsp:txBody>
      <dsp:txXfrm>
        <a:off x="17604" y="1271473"/>
        <a:ext cx="2186473" cy="866288"/>
      </dsp:txXfrm>
    </dsp:sp>
    <dsp:sp modelId="{94D86CC6-12CD-4205-8718-738087F2FA7D}">
      <dsp:nvSpPr>
        <dsp:cNvPr id="0" name=""/>
        <dsp:cNvSpPr/>
      </dsp:nvSpPr>
      <dsp:spPr>
        <a:xfrm>
          <a:off x="17604" y="2137761"/>
          <a:ext cx="2186473" cy="266097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 smtClean="0">
              <a:latin typeface="Arial Rounded MT Bold" panose="020F0704030504030204" pitchFamily="34" charset="0"/>
            </a:rPr>
            <a:t>Live in small intestine of humans.</a:t>
          </a:r>
          <a:endParaRPr lang="en-US" sz="2200" b="0" kern="1200" dirty="0">
            <a:latin typeface="Arial Rounded MT Bold" panose="020F0704030504030204" pitchFamily="34" charset="0"/>
          </a:endParaRPr>
        </a:p>
      </dsp:txBody>
      <dsp:txXfrm>
        <a:off x="17604" y="2137761"/>
        <a:ext cx="2186473" cy="2660974"/>
      </dsp:txXfrm>
    </dsp:sp>
    <dsp:sp modelId="{67A85BEA-85AA-4163-85A4-12497680790D}">
      <dsp:nvSpPr>
        <dsp:cNvPr id="0" name=""/>
        <dsp:cNvSpPr/>
      </dsp:nvSpPr>
      <dsp:spPr>
        <a:xfrm>
          <a:off x="2510183" y="1271473"/>
          <a:ext cx="2186473" cy="8662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Arial Rounded MT Bold" panose="020F0704030504030204" pitchFamily="34" charset="0"/>
            </a:rPr>
            <a:t>Pinworms</a:t>
          </a:r>
          <a:endParaRPr lang="en-US" sz="2500" kern="1200" dirty="0">
            <a:latin typeface="Arial Rounded MT Bold" panose="020F0704030504030204" pitchFamily="34" charset="0"/>
          </a:endParaRPr>
        </a:p>
      </dsp:txBody>
      <dsp:txXfrm>
        <a:off x="2510183" y="1271473"/>
        <a:ext cx="2186473" cy="866288"/>
      </dsp:txXfrm>
    </dsp:sp>
    <dsp:sp modelId="{E3DFDEA2-0AC9-423A-AA96-8A0479935556}">
      <dsp:nvSpPr>
        <dsp:cNvPr id="0" name=""/>
        <dsp:cNvSpPr/>
      </dsp:nvSpPr>
      <dsp:spPr>
        <a:xfrm>
          <a:off x="2510183" y="2137761"/>
          <a:ext cx="2186473" cy="266097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 Rounded MT Bold" panose="020F0704030504030204" pitchFamily="34" charset="0"/>
            </a:rPr>
            <a:t>Most common roundworms in US</a:t>
          </a:r>
          <a:endParaRPr lang="en-US" sz="2200" kern="1200" dirty="0">
            <a:latin typeface="Arial Rounded MT Bold" panose="020F07040305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 Rounded MT Bold" panose="020F0704030504030204" pitchFamily="34" charset="0"/>
            </a:rPr>
            <a:t>Live in large intestine.</a:t>
          </a:r>
          <a:endParaRPr lang="en-US" sz="2200" kern="1200" dirty="0">
            <a:latin typeface="Arial Rounded MT Bold" panose="020F0704030504030204" pitchFamily="34" charset="0"/>
          </a:endParaRPr>
        </a:p>
      </dsp:txBody>
      <dsp:txXfrm>
        <a:off x="2510183" y="2137761"/>
        <a:ext cx="2186473" cy="2660974"/>
      </dsp:txXfrm>
    </dsp:sp>
    <dsp:sp modelId="{A0EEA819-425D-459F-9EFD-94087F3DE9DA}">
      <dsp:nvSpPr>
        <dsp:cNvPr id="0" name=""/>
        <dsp:cNvSpPr/>
      </dsp:nvSpPr>
      <dsp:spPr>
        <a:xfrm>
          <a:off x="5002763" y="1271473"/>
          <a:ext cx="2186473" cy="8662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Arial Rounded MT Bold" panose="020F0704030504030204" pitchFamily="34" charset="0"/>
            </a:rPr>
            <a:t>Hookworm</a:t>
          </a:r>
          <a:endParaRPr lang="en-US" sz="2500" kern="1200" dirty="0">
            <a:latin typeface="Arial Rounded MT Bold" panose="020F0704030504030204" pitchFamily="34" charset="0"/>
          </a:endParaRPr>
        </a:p>
      </dsp:txBody>
      <dsp:txXfrm>
        <a:off x="5002763" y="1271473"/>
        <a:ext cx="2186473" cy="866288"/>
      </dsp:txXfrm>
    </dsp:sp>
    <dsp:sp modelId="{F2D95AAA-5379-4CE1-B0FD-2F3E7FD21D02}">
      <dsp:nvSpPr>
        <dsp:cNvPr id="0" name=""/>
        <dsp:cNvSpPr/>
      </dsp:nvSpPr>
      <dsp:spPr>
        <a:xfrm>
          <a:off x="5002763" y="2137761"/>
          <a:ext cx="2186473" cy="266097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 Rounded MT Bold" panose="020F0704030504030204" pitchFamily="34" charset="0"/>
            </a:rPr>
            <a:t>Frequently penetrate in between toes and then live in circulatory system.</a:t>
          </a:r>
          <a:endParaRPr lang="en-US" sz="2200" kern="1200" dirty="0">
            <a:latin typeface="Arial Rounded MT Bold" panose="020F0704030504030204" pitchFamily="34" charset="0"/>
          </a:endParaRPr>
        </a:p>
      </dsp:txBody>
      <dsp:txXfrm>
        <a:off x="5002763" y="2137761"/>
        <a:ext cx="2186473" cy="2660974"/>
      </dsp:txXfrm>
    </dsp:sp>
    <dsp:sp modelId="{9DBDD474-2E5E-436D-9E7B-BC462C43371A}">
      <dsp:nvSpPr>
        <dsp:cNvPr id="0" name=""/>
        <dsp:cNvSpPr/>
      </dsp:nvSpPr>
      <dsp:spPr>
        <a:xfrm>
          <a:off x="7495342" y="1271473"/>
          <a:ext cx="2186473" cy="8662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Arial Rounded MT Bold" panose="020F0704030504030204" pitchFamily="34" charset="0"/>
            </a:rPr>
            <a:t>Porkworm</a:t>
          </a:r>
          <a:endParaRPr lang="en-US" sz="2500" kern="1200" dirty="0">
            <a:latin typeface="Arial Rounded MT Bold" panose="020F0704030504030204" pitchFamily="34" charset="0"/>
          </a:endParaRPr>
        </a:p>
      </dsp:txBody>
      <dsp:txXfrm>
        <a:off x="7495342" y="1271473"/>
        <a:ext cx="2186473" cy="866288"/>
      </dsp:txXfrm>
    </dsp:sp>
    <dsp:sp modelId="{FF04E37B-4A15-4785-A530-63857C30221E}">
      <dsp:nvSpPr>
        <dsp:cNvPr id="0" name=""/>
        <dsp:cNvSpPr/>
      </dsp:nvSpPr>
      <dsp:spPr>
        <a:xfrm>
          <a:off x="7495342" y="2137761"/>
          <a:ext cx="2186473" cy="266097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 Rounded MT Bold" panose="020F0704030504030204" pitchFamily="34" charset="0"/>
            </a:rPr>
            <a:t>Live in small intestine then larva move to skeletal muscles and lay dormant.</a:t>
          </a:r>
          <a:endParaRPr lang="en-US" sz="2200" kern="1200" dirty="0">
            <a:latin typeface="Arial Rounded MT Bold" panose="020F0704030504030204" pitchFamily="34" charset="0"/>
          </a:endParaRPr>
        </a:p>
      </dsp:txBody>
      <dsp:txXfrm>
        <a:off x="7495342" y="2137761"/>
        <a:ext cx="2186473" cy="2660974"/>
      </dsp:txXfrm>
    </dsp:sp>
    <dsp:sp modelId="{41DA085A-97A4-46B3-A50B-F8A27AC8F109}">
      <dsp:nvSpPr>
        <dsp:cNvPr id="0" name=""/>
        <dsp:cNvSpPr/>
      </dsp:nvSpPr>
      <dsp:spPr>
        <a:xfrm>
          <a:off x="9987922" y="1271473"/>
          <a:ext cx="2186473" cy="8662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Arial Rounded MT Bold" panose="020F0704030504030204" pitchFamily="34" charset="0"/>
            </a:rPr>
            <a:t>Filarial worms</a:t>
          </a:r>
          <a:endParaRPr lang="en-US" sz="2500" kern="1200" dirty="0">
            <a:latin typeface="Arial Rounded MT Bold" panose="020F0704030504030204" pitchFamily="34" charset="0"/>
          </a:endParaRPr>
        </a:p>
      </dsp:txBody>
      <dsp:txXfrm>
        <a:off x="9987922" y="1271473"/>
        <a:ext cx="2186473" cy="866288"/>
      </dsp:txXfrm>
    </dsp:sp>
    <dsp:sp modelId="{49E85B99-A84A-4C44-A5DC-B40D7F40C704}">
      <dsp:nvSpPr>
        <dsp:cNvPr id="0" name=""/>
        <dsp:cNvSpPr/>
      </dsp:nvSpPr>
      <dsp:spPr>
        <a:xfrm>
          <a:off x="9987922" y="2137761"/>
          <a:ext cx="2186473" cy="2660974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 Rounded MT Bold" panose="020F0704030504030204" pitchFamily="34" charset="0"/>
            </a:rPr>
            <a:t>Live in lymphatic system and block vessels.</a:t>
          </a:r>
          <a:endParaRPr lang="en-US" sz="2200" kern="1200" dirty="0">
            <a:latin typeface="Arial Rounded MT Bold" panose="020F0704030504030204" pitchFamily="34" charset="0"/>
          </a:endParaRPr>
        </a:p>
      </dsp:txBody>
      <dsp:txXfrm>
        <a:off x="9987922" y="2137761"/>
        <a:ext cx="2186473" cy="26609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40128-9D11-4009-A34A-391A9987A851}">
      <dsp:nvSpPr>
        <dsp:cNvPr id="0" name=""/>
        <dsp:cNvSpPr/>
      </dsp:nvSpPr>
      <dsp:spPr>
        <a:xfrm rot="5400000">
          <a:off x="6487928" y="-3913814"/>
          <a:ext cx="1004199" cy="908645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rPr>
            <a:t>Epidermis with a mucus gland.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  <a:latin typeface="Arial Rounded MT Bold" panose="020F07040305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rPr>
            <a:t>Longitudinal &amp; circular muscle.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  <a:latin typeface="Arial Rounded MT Bold" panose="020F0704030504030204" pitchFamily="34" charset="0"/>
          </a:endParaRPr>
        </a:p>
      </dsp:txBody>
      <dsp:txXfrm rot="-5400000">
        <a:off x="2446803" y="176332"/>
        <a:ext cx="9037429" cy="906157"/>
      </dsp:txXfrm>
    </dsp:sp>
    <dsp:sp modelId="{D5BB1B35-655B-475D-BAD8-05BD6FC8819B}">
      <dsp:nvSpPr>
        <dsp:cNvPr id="0" name=""/>
        <dsp:cNvSpPr/>
      </dsp:nvSpPr>
      <dsp:spPr>
        <a:xfrm>
          <a:off x="1520" y="1785"/>
          <a:ext cx="2445281" cy="12552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 Rounded MT Bold" panose="020F0704030504030204" pitchFamily="34" charset="0"/>
            </a:rPr>
            <a:t>External</a:t>
          </a:r>
          <a:endParaRPr lang="en-US" sz="2800" kern="1200" dirty="0">
            <a:latin typeface="Arial Rounded MT Bold" panose="020F0704030504030204" pitchFamily="34" charset="0"/>
          </a:endParaRPr>
        </a:p>
      </dsp:txBody>
      <dsp:txXfrm>
        <a:off x="62796" y="63061"/>
        <a:ext cx="2322729" cy="1132696"/>
      </dsp:txXfrm>
    </dsp:sp>
    <dsp:sp modelId="{AD06AD2E-3806-4A8F-81F6-6A786CC39912}">
      <dsp:nvSpPr>
        <dsp:cNvPr id="0" name=""/>
        <dsp:cNvSpPr/>
      </dsp:nvSpPr>
      <dsp:spPr>
        <a:xfrm rot="5400000">
          <a:off x="5601501" y="-1743705"/>
          <a:ext cx="1004199" cy="738225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rPr>
            <a:t>Complete system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  <a:latin typeface="Arial Rounded MT Bold" panose="020F07040305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rPr>
            <a:t>Pharynx, crop, gizzard (more evolved than other phyla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  <a:latin typeface="Arial Rounded MT Bold" panose="020F0704030504030204" pitchFamily="34" charset="0"/>
          </a:endParaRPr>
        </a:p>
      </dsp:txBody>
      <dsp:txXfrm rot="-5400000">
        <a:off x="2412474" y="1494343"/>
        <a:ext cx="7333234" cy="906157"/>
      </dsp:txXfrm>
    </dsp:sp>
    <dsp:sp modelId="{0CEF63F6-944B-4A36-9E98-D39DB93A5088}">
      <dsp:nvSpPr>
        <dsp:cNvPr id="0" name=""/>
        <dsp:cNvSpPr/>
      </dsp:nvSpPr>
      <dsp:spPr>
        <a:xfrm>
          <a:off x="1520" y="1319797"/>
          <a:ext cx="2410952" cy="12552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 Rounded MT Bold" panose="020F0704030504030204" pitchFamily="34" charset="0"/>
            </a:rPr>
            <a:t>Digestive</a:t>
          </a:r>
          <a:endParaRPr lang="en-US" sz="2800" kern="1200" dirty="0">
            <a:latin typeface="Arial Rounded MT Bold" panose="020F0704030504030204" pitchFamily="34" charset="0"/>
          </a:endParaRPr>
        </a:p>
      </dsp:txBody>
      <dsp:txXfrm>
        <a:off x="62796" y="1381073"/>
        <a:ext cx="2288400" cy="1132696"/>
      </dsp:txXfrm>
    </dsp:sp>
    <dsp:sp modelId="{E380358A-CD6A-4C1A-9F29-00328B786A7B}">
      <dsp:nvSpPr>
        <dsp:cNvPr id="0" name=""/>
        <dsp:cNvSpPr/>
      </dsp:nvSpPr>
      <dsp:spPr>
        <a:xfrm rot="5400000">
          <a:off x="6145860" y="-958545"/>
          <a:ext cx="1471643" cy="8664351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rial Rounded MT Bold" panose="020F0704030504030204" pitchFamily="34" charset="0"/>
            </a:rPr>
            <a:t>Pair of ganglia</a:t>
          </a:r>
          <a:endParaRPr lang="en-US" sz="2400" kern="1200" dirty="0">
            <a:latin typeface="Arial Rounded MT Bold" panose="020F07040305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rial Rounded MT Bold" panose="020F0704030504030204" pitchFamily="34" charset="0"/>
            </a:rPr>
            <a:t>Double ventral nerve cord.</a:t>
          </a:r>
          <a:endParaRPr lang="en-US" sz="2400" kern="1200" dirty="0">
            <a:latin typeface="Arial Rounded MT Bold" panose="020F07040305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rial Rounded MT Bold" panose="020F0704030504030204" pitchFamily="34" charset="0"/>
            </a:rPr>
            <a:t>Sense organs for chemicals, gravity and touch</a:t>
          </a:r>
          <a:endParaRPr lang="en-US" sz="2400" kern="1200" dirty="0">
            <a:latin typeface="Arial Rounded MT Bold" panose="020F0704030504030204" pitchFamily="34" charset="0"/>
          </a:endParaRPr>
        </a:p>
      </dsp:txBody>
      <dsp:txXfrm rot="-5400000">
        <a:off x="2549506" y="2709649"/>
        <a:ext cx="8592511" cy="1327963"/>
      </dsp:txXfrm>
    </dsp:sp>
    <dsp:sp modelId="{891561EA-41AC-4F0A-894B-DC40709A9D17}">
      <dsp:nvSpPr>
        <dsp:cNvPr id="0" name=""/>
        <dsp:cNvSpPr/>
      </dsp:nvSpPr>
      <dsp:spPr>
        <a:xfrm>
          <a:off x="1520" y="2746006"/>
          <a:ext cx="2547986" cy="12552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 Rounded MT Bold" panose="020F0704030504030204" pitchFamily="34" charset="0"/>
            </a:rPr>
            <a:t>Nervous system</a:t>
          </a:r>
          <a:endParaRPr lang="en-US" sz="2800" kern="1200" dirty="0">
            <a:latin typeface="Arial Rounded MT Bold" panose="020F0704030504030204" pitchFamily="34" charset="0"/>
          </a:endParaRPr>
        </a:p>
      </dsp:txBody>
      <dsp:txXfrm>
        <a:off x="62796" y="2807282"/>
        <a:ext cx="2425434" cy="1132696"/>
      </dsp:txXfrm>
    </dsp:sp>
    <dsp:sp modelId="{7759988B-EA74-45D5-84B6-80FEE7C6A232}">
      <dsp:nvSpPr>
        <dsp:cNvPr id="0" name=""/>
        <dsp:cNvSpPr/>
      </dsp:nvSpPr>
      <dsp:spPr>
        <a:xfrm rot="5400000">
          <a:off x="5601501" y="1108711"/>
          <a:ext cx="1004199" cy="738225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latin typeface="Arial Rounded MT Bold" panose="020F0704030504030204" pitchFamily="34" charset="0"/>
            </a:rPr>
            <a:t>Dioecious, most species have external fertilization</a:t>
          </a:r>
          <a:r>
            <a:rPr lang="en-US" sz="2400" b="0" kern="1200" dirty="0" smtClean="0"/>
            <a:t>.</a:t>
          </a:r>
          <a:endParaRPr lang="en-US" sz="2400" b="0" kern="1200" dirty="0"/>
        </a:p>
      </dsp:txBody>
      <dsp:txXfrm rot="-5400000">
        <a:off x="2412474" y="4346760"/>
        <a:ext cx="7333234" cy="906157"/>
      </dsp:txXfrm>
    </dsp:sp>
    <dsp:sp modelId="{F3715677-6A9F-42DA-98C3-DC53BFC9B1B1}">
      <dsp:nvSpPr>
        <dsp:cNvPr id="0" name=""/>
        <dsp:cNvSpPr/>
      </dsp:nvSpPr>
      <dsp:spPr>
        <a:xfrm>
          <a:off x="1520" y="4172215"/>
          <a:ext cx="2410952" cy="12552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Rounded MT Bold" panose="020F0704030504030204" pitchFamily="34" charset="0"/>
            </a:rPr>
            <a:t>Reproductive</a:t>
          </a:r>
          <a:endParaRPr lang="en-US" sz="2400" kern="1200" dirty="0">
            <a:latin typeface="Arial Rounded MT Bold" panose="020F0704030504030204" pitchFamily="34" charset="0"/>
          </a:endParaRPr>
        </a:p>
      </dsp:txBody>
      <dsp:txXfrm>
        <a:off x="62796" y="4233491"/>
        <a:ext cx="2288400" cy="11326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99B79-E5E5-453A-9969-138F179A13C7}">
      <dsp:nvSpPr>
        <dsp:cNvPr id="0" name=""/>
        <dsp:cNvSpPr/>
      </dsp:nvSpPr>
      <dsp:spPr>
        <a:xfrm>
          <a:off x="0" y="408579"/>
          <a:ext cx="10578904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040" tIns="458216" rIns="82104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 Rounded MT Bold" panose="020F0704030504030204" pitchFamily="34" charset="0"/>
            </a:rPr>
            <a:t>Marine species, burrow in sand/coral</a:t>
          </a:r>
          <a:endParaRPr lang="en-US" sz="2200" kern="1200" dirty="0">
            <a:latin typeface="Arial Rounded MT Bold" panose="020F07040305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 Rounded MT Bold" panose="020F0704030504030204" pitchFamily="34" charset="0"/>
            </a:rPr>
            <a:t>Ex: Sand worms, bloodworms</a:t>
          </a:r>
          <a:r>
            <a:rPr lang="en-US" sz="2200" kern="1200" dirty="0" smtClean="0"/>
            <a:t>.</a:t>
          </a:r>
          <a:endParaRPr lang="en-US" sz="2200" kern="1200" dirty="0"/>
        </a:p>
      </dsp:txBody>
      <dsp:txXfrm>
        <a:off x="0" y="408579"/>
        <a:ext cx="10578904" cy="1282049"/>
      </dsp:txXfrm>
    </dsp:sp>
    <dsp:sp modelId="{C10CA2A5-388A-42C2-9449-3394E8D9060B}">
      <dsp:nvSpPr>
        <dsp:cNvPr id="0" name=""/>
        <dsp:cNvSpPr/>
      </dsp:nvSpPr>
      <dsp:spPr>
        <a:xfrm>
          <a:off x="528945" y="83859"/>
          <a:ext cx="7405232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900" tIns="0" rIns="2799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Rounded MT Bold" panose="020F0704030504030204" pitchFamily="34" charset="0"/>
            </a:rPr>
            <a:t>Class </a:t>
          </a:r>
          <a:r>
            <a:rPr lang="en-US" sz="2400" kern="1200" dirty="0" err="1" smtClean="0">
              <a:latin typeface="Arial Rounded MT Bold" panose="020F0704030504030204" pitchFamily="34" charset="0"/>
            </a:rPr>
            <a:t>Errantia</a:t>
          </a:r>
          <a:endParaRPr lang="en-US" sz="2400" kern="1200" dirty="0">
            <a:latin typeface="Arial Rounded MT Bold" panose="020F0704030504030204" pitchFamily="34" charset="0"/>
          </a:endParaRPr>
        </a:p>
      </dsp:txBody>
      <dsp:txXfrm>
        <a:off x="560648" y="115562"/>
        <a:ext cx="7341826" cy="586034"/>
      </dsp:txXfrm>
    </dsp:sp>
    <dsp:sp modelId="{530333DB-1E49-4D51-9059-9A65439632A1}">
      <dsp:nvSpPr>
        <dsp:cNvPr id="0" name=""/>
        <dsp:cNvSpPr/>
      </dsp:nvSpPr>
      <dsp:spPr>
        <a:xfrm>
          <a:off x="0" y="2134149"/>
          <a:ext cx="10578904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040" tIns="458216" rIns="82104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 Rounded MT Bold" panose="020F0704030504030204" pitchFamily="34" charset="0"/>
            </a:rPr>
            <a:t>Marine species, tube-dwelling.</a:t>
          </a:r>
          <a:endParaRPr lang="en-US" sz="2200" kern="1200" dirty="0">
            <a:latin typeface="Arial Rounded MT Bold" panose="020F07040305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 Rounded MT Bold" panose="020F0704030504030204" pitchFamily="34" charset="0"/>
            </a:rPr>
            <a:t>Ex: Tubeworms, </a:t>
          </a:r>
          <a:r>
            <a:rPr lang="en-US" sz="2200" kern="1200" dirty="0" err="1" smtClean="0">
              <a:latin typeface="Arial Rounded MT Bold" panose="020F0704030504030204" pitchFamily="34" charset="0"/>
            </a:rPr>
            <a:t>breadworms</a:t>
          </a:r>
          <a:r>
            <a:rPr lang="en-US" sz="2200" kern="1200" dirty="0" smtClean="0"/>
            <a:t>.</a:t>
          </a:r>
          <a:endParaRPr lang="en-US" sz="2200" kern="1200" dirty="0"/>
        </a:p>
      </dsp:txBody>
      <dsp:txXfrm>
        <a:off x="0" y="2134149"/>
        <a:ext cx="10578904" cy="1282049"/>
      </dsp:txXfrm>
    </dsp:sp>
    <dsp:sp modelId="{89AC4A49-D59C-4F46-80CD-A5180E955B98}">
      <dsp:nvSpPr>
        <dsp:cNvPr id="0" name=""/>
        <dsp:cNvSpPr/>
      </dsp:nvSpPr>
      <dsp:spPr>
        <a:xfrm>
          <a:off x="528945" y="1809429"/>
          <a:ext cx="7405232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900" tIns="0" rIns="2799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Rounded MT Bold" panose="020F0704030504030204" pitchFamily="34" charset="0"/>
            </a:rPr>
            <a:t>Class </a:t>
          </a:r>
          <a:r>
            <a:rPr lang="en-US" sz="2400" kern="1200" dirty="0" err="1" smtClean="0">
              <a:latin typeface="Arial Rounded MT Bold" panose="020F0704030504030204" pitchFamily="34" charset="0"/>
            </a:rPr>
            <a:t>Sedentria</a:t>
          </a:r>
          <a:endParaRPr lang="en-US" sz="2400" kern="1200" dirty="0">
            <a:latin typeface="Arial Rounded MT Bold" panose="020F0704030504030204" pitchFamily="34" charset="0"/>
          </a:endParaRPr>
        </a:p>
      </dsp:txBody>
      <dsp:txXfrm>
        <a:off x="560648" y="1841132"/>
        <a:ext cx="7341826" cy="586034"/>
      </dsp:txXfrm>
    </dsp:sp>
    <dsp:sp modelId="{390CB973-08FB-4E32-AD35-2EE3408A0C4C}">
      <dsp:nvSpPr>
        <dsp:cNvPr id="0" name=""/>
        <dsp:cNvSpPr/>
      </dsp:nvSpPr>
      <dsp:spPr>
        <a:xfrm>
          <a:off x="0" y="3859719"/>
          <a:ext cx="10578904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040" tIns="458216" rIns="82104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 Rounded MT Bold" panose="020F0704030504030204" pitchFamily="34" charset="0"/>
            </a:rPr>
            <a:t>Terrestrial species</a:t>
          </a:r>
          <a:endParaRPr lang="en-US" sz="2200" kern="1200" dirty="0">
            <a:latin typeface="Arial Rounded MT Bold" panose="020F07040305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 Rounded MT Bold" panose="020F0704030504030204" pitchFamily="34" charset="0"/>
            </a:rPr>
            <a:t>Ex: Earthworms, Leeches.</a:t>
          </a:r>
          <a:endParaRPr lang="en-US" sz="2200" kern="1200" dirty="0">
            <a:latin typeface="Arial Rounded MT Bold" panose="020F0704030504030204" pitchFamily="34" charset="0"/>
          </a:endParaRPr>
        </a:p>
      </dsp:txBody>
      <dsp:txXfrm>
        <a:off x="0" y="3859719"/>
        <a:ext cx="10578904" cy="1247400"/>
      </dsp:txXfrm>
    </dsp:sp>
    <dsp:sp modelId="{B6BFACB1-DD6B-4666-A61C-6BFE8079B536}">
      <dsp:nvSpPr>
        <dsp:cNvPr id="0" name=""/>
        <dsp:cNvSpPr/>
      </dsp:nvSpPr>
      <dsp:spPr>
        <a:xfrm>
          <a:off x="528945" y="3534999"/>
          <a:ext cx="7405232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900" tIns="0" rIns="2799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Rounded MT Bold" panose="020F0704030504030204" pitchFamily="34" charset="0"/>
            </a:rPr>
            <a:t>Class </a:t>
          </a:r>
          <a:r>
            <a:rPr lang="en-US" sz="2400" kern="1200" dirty="0" err="1" smtClean="0">
              <a:latin typeface="Arial Rounded MT Bold" panose="020F0704030504030204" pitchFamily="34" charset="0"/>
            </a:rPr>
            <a:t>Clitellata</a:t>
          </a:r>
          <a:endParaRPr lang="en-US" sz="2400" kern="1200" dirty="0">
            <a:latin typeface="Arial Rounded MT Bold" panose="020F0704030504030204" pitchFamily="34" charset="0"/>
          </a:endParaRPr>
        </a:p>
      </dsp:txBody>
      <dsp:txXfrm>
        <a:off x="560648" y="3566702"/>
        <a:ext cx="7341826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1012-4B64-4A9C-94B3-B7C0CC51CF5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E68B494-7446-4FDD-96DA-72B4857FB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3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1012-4B64-4A9C-94B3-B7C0CC51CF5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68B494-7446-4FDD-96DA-72B4857FB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0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1012-4B64-4A9C-94B3-B7C0CC51CF5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68B494-7446-4FDD-96DA-72B4857FBD7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0521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1012-4B64-4A9C-94B3-B7C0CC51CF5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68B494-7446-4FDD-96DA-72B4857FB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81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1012-4B64-4A9C-94B3-B7C0CC51CF5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68B494-7446-4FDD-96DA-72B4857FBD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388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1012-4B64-4A9C-94B3-B7C0CC51CF5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68B494-7446-4FDD-96DA-72B4857FB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60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1012-4B64-4A9C-94B3-B7C0CC51CF5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B494-7446-4FDD-96DA-72B4857FB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2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1012-4B64-4A9C-94B3-B7C0CC51CF5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B494-7446-4FDD-96DA-72B4857FB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8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1012-4B64-4A9C-94B3-B7C0CC51CF5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B494-7446-4FDD-96DA-72B4857FB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1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1012-4B64-4A9C-94B3-B7C0CC51CF5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68B494-7446-4FDD-96DA-72B4857FB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2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1012-4B64-4A9C-94B3-B7C0CC51CF5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E68B494-7446-4FDD-96DA-72B4857FB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2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1012-4B64-4A9C-94B3-B7C0CC51CF5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E68B494-7446-4FDD-96DA-72B4857FB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4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1012-4B64-4A9C-94B3-B7C0CC51CF5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B494-7446-4FDD-96DA-72B4857FB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6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1012-4B64-4A9C-94B3-B7C0CC51CF5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B494-7446-4FDD-96DA-72B4857FB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1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1012-4B64-4A9C-94B3-B7C0CC51CF5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B494-7446-4FDD-96DA-72B4857FB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2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1012-4B64-4A9C-94B3-B7C0CC51CF5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68B494-7446-4FDD-96DA-72B4857FB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5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E1012-4B64-4A9C-94B3-B7C0CC51CF5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E68B494-7446-4FDD-96DA-72B4857FB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1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yad.Sirwan@ishik.edu.i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hTC1eNTBXv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6436" y="469788"/>
            <a:ext cx="620683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0"/>
              </a:spcBef>
              <a:defRPr/>
            </a:pPr>
            <a:r>
              <a:rPr lang="en-US" altLang="en-US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TISHK INTERNATIONAL UNIVERSITY</a:t>
            </a:r>
          </a:p>
          <a:p>
            <a:pPr lvl="0" algn="ctr" defTabSz="457200">
              <a:spcBef>
                <a:spcPct val="0"/>
              </a:spcBef>
              <a:defRPr/>
            </a:pPr>
            <a:r>
              <a:rPr lang="en-US" altLang="en-US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Faculty of Education </a:t>
            </a:r>
          </a:p>
          <a:p>
            <a:pPr lvl="0" algn="ctr" defTabSz="457200">
              <a:spcBef>
                <a:spcPct val="0"/>
              </a:spcBef>
              <a:defRPr/>
            </a:pPr>
            <a:r>
              <a:rPr lang="en-US" altLang="en-US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Biology Department</a:t>
            </a:r>
          </a:p>
          <a:p>
            <a:pPr lvl="0" algn="ctr" defTabSz="457200">
              <a:spcBef>
                <a:spcPct val="0"/>
              </a:spcBef>
              <a:defRPr/>
            </a:pPr>
            <a:r>
              <a:rPr lang="en-US" altLang="en-US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2019- 2020</a:t>
            </a:r>
          </a:p>
          <a:p>
            <a:pPr lvl="0" algn="ctr" defTabSz="457200">
              <a:spcBef>
                <a:spcPct val="0"/>
              </a:spcBef>
              <a:defRPr/>
            </a:pPr>
            <a:endParaRPr lang="en-US" altLang="en-US" b="1" dirty="0">
              <a:solidFill>
                <a:srgbClr val="002060"/>
              </a:solidFill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lvl="0" algn="ctr" defTabSz="457200">
              <a:spcBef>
                <a:spcPct val="0"/>
              </a:spcBef>
              <a:defRPr/>
            </a:pPr>
            <a:r>
              <a:rPr lang="en-US" altLang="en-US" sz="4800" b="1" i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Calibri" panose="020F0502020204030204" pitchFamily="34" charset="0"/>
              </a:rPr>
              <a:t>Lab.6</a:t>
            </a:r>
            <a:endParaRPr lang="en-US" altLang="en-US" sz="4800" b="1" i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lvl="0" algn="ctr" defTabSz="457200">
              <a:spcBef>
                <a:spcPct val="0"/>
              </a:spcBef>
              <a:defRPr/>
            </a:pPr>
            <a:r>
              <a:rPr lang="en-US" altLang="en-US" sz="48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Calibri" panose="020F0502020204030204" pitchFamily="34" charset="0"/>
              </a:rPr>
              <a:t>Worms: </a:t>
            </a:r>
            <a:r>
              <a:rPr lang="en-US" altLang="en-US" sz="36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Calibri" panose="020F0502020204030204" pitchFamily="34" charset="0"/>
              </a:rPr>
              <a:t>Phyla</a:t>
            </a:r>
            <a:endParaRPr lang="en-US" altLang="en-US" sz="36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lvl="0" algn="ctr" defTabSz="457200">
              <a:spcBef>
                <a:spcPct val="0"/>
              </a:spcBef>
              <a:defRPr/>
            </a:pPr>
            <a:r>
              <a:rPr lang="en-US" altLang="en-US" sz="36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Calibri" panose="020F0502020204030204" pitchFamily="34" charset="0"/>
              </a:rPr>
              <a:t>Platyhelminthes, </a:t>
            </a:r>
            <a:r>
              <a:rPr lang="en-US" altLang="en-US" sz="3600" b="1" spc="3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Calibri" panose="020F0502020204030204" pitchFamily="34" charset="0"/>
              </a:rPr>
              <a:t>Nematoda</a:t>
            </a:r>
            <a:r>
              <a:rPr lang="en-US" altLang="en-US" sz="36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Calibri" panose="020F0502020204030204" pitchFamily="34" charset="0"/>
              </a:rPr>
              <a:t>, Annelida.</a:t>
            </a:r>
            <a:endParaRPr lang="en-US" altLang="en-US" sz="36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lvl="0" algn="ctr" defTabSz="457200">
              <a:spcBef>
                <a:spcPct val="0"/>
              </a:spcBef>
              <a:defRPr/>
            </a:pPr>
            <a:endParaRPr lang="en-US" altLang="en-US" sz="2400" b="1" dirty="0">
              <a:solidFill>
                <a:srgbClr val="002060"/>
              </a:solidFill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lvl="0" algn="ctr" defTabSz="457200">
              <a:spcBef>
                <a:spcPct val="0"/>
              </a:spcBef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(2</a:t>
            </a:r>
            <a:r>
              <a:rPr lang="en-US" altLang="en-US" sz="2400" b="1" baseline="30000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nd</a:t>
            </a:r>
            <a:r>
              <a:rPr lang="en-US" altLang="en-US" sz="2400" b="1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Grade)</a:t>
            </a:r>
          </a:p>
          <a:p>
            <a:pPr lvl="0" defTabSz="457200">
              <a:spcBef>
                <a:spcPct val="0"/>
              </a:spcBef>
              <a:defRPr/>
            </a:pPr>
            <a:endParaRPr lang="en-US" altLang="en-US" sz="2400" b="1" dirty="0">
              <a:solidFill>
                <a:prstClr val="black"/>
              </a:solidFill>
              <a:latin typeface="Arial Rounded MT Bold" panose="020F0704030504030204" pitchFamily="34" charset="0"/>
              <a:cs typeface="Calibri" panose="020F0502020204030204" pitchFamily="34" charset="0"/>
            </a:endParaRPr>
          </a:p>
          <a:p>
            <a:pPr lvl="0" algn="ctr" defTabSz="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400" b="1" dirty="0">
                <a:solidFill>
                  <a:srgbClr val="C0000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By: Yad Sirwan</a:t>
            </a:r>
          </a:p>
          <a:p>
            <a:pPr lvl="0" algn="ctr" defTabSz="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1600" dirty="0">
                <a:solidFill>
                  <a:srgbClr val="002060"/>
                </a:solidFill>
                <a:latin typeface="Arial Rounded MT Bold" panose="020F0704030504030204" pitchFamily="34" charset="0"/>
                <a:cs typeface="Calibri" panose="020F0502020204030204" pitchFamily="34" charset="0"/>
                <a:hlinkClick r:id="rId2"/>
              </a:rPr>
              <a:t>yad.Sirwan@ishik.edu.iq</a:t>
            </a:r>
            <a:endParaRPr lang="en-US" altLang="en-US" sz="1600" dirty="0">
              <a:solidFill>
                <a:srgbClr val="002060"/>
              </a:solidFill>
              <a:latin typeface="Arial Rounded MT Bold" panose="020F07040305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82" y="-112295"/>
            <a:ext cx="2862180" cy="280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660" y="588502"/>
            <a:ext cx="8911687" cy="768591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PARASITIC ROUNDWORMS: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633825"/>
              </p:ext>
            </p:extLst>
          </p:nvPr>
        </p:nvGraphicFramePr>
        <p:xfrm>
          <a:off x="0" y="787791"/>
          <a:ext cx="12192000" cy="6070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933950"/>
            <a:ext cx="2214559" cy="1473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9841" y="4933950"/>
            <a:ext cx="2214559" cy="1709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6340" y="5183553"/>
            <a:ext cx="2214559" cy="14601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2839" y="5376565"/>
            <a:ext cx="2252662" cy="12671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24161" y="5505449"/>
            <a:ext cx="2267839" cy="13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6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425" y="624111"/>
            <a:ext cx="8911687" cy="81892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SEGMENTEDWORMS: PHYLUM ANNELIDA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513" y="1443039"/>
            <a:ext cx="9690099" cy="5286374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The body of an annelid is divided into repeating sections called segments with many internal organs repeated in each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segment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They have central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nervous system, and an excretory system. Each of these systems is more </a:t>
            </a:r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complex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in the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Annelid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than in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Flatworms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or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Nematodes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. In addition to a more specialized complete digestive system, annelid worms have also evolved body features not found in flatworms or nematodes. These features appear in some form in all larger, more complex animals:</a:t>
            </a:r>
          </a:p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 </a:t>
            </a:r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coelom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, a body cavity between the digestive tube and the external body wall that is lined with tissue</a:t>
            </a:r>
          </a:p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</a:t>
            </a:r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 circulatory system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 consisting of a series of tubes (vessels) filled with fluid (blood) to transport dissolved nutrients, oxygen, and waste products rapidly and efficiently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Triploblastic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One or more pairs of </a:t>
            </a:r>
            <a:r>
              <a:rPr lang="en-US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</a:t>
            </a:r>
            <a:r>
              <a:rPr lang="en-US" sz="2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etae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is present.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849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4" y="728661"/>
            <a:ext cx="4523293" cy="2843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851" y="57149"/>
            <a:ext cx="2976562" cy="3514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348" y="3571874"/>
            <a:ext cx="6472239" cy="33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6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963" y="481235"/>
            <a:ext cx="8911687" cy="6331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SEGMENTEDWORMS BODY SYSTEM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950410"/>
              </p:ext>
            </p:extLst>
          </p:nvPr>
        </p:nvGraphicFramePr>
        <p:xfrm>
          <a:off x="657226" y="1428750"/>
          <a:ext cx="11534774" cy="542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97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513" y="497501"/>
            <a:ext cx="8911687" cy="128089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SEGMENTEDWORMS DIVERSITY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990606"/>
              </p:ext>
            </p:extLst>
          </p:nvPr>
        </p:nvGraphicFramePr>
        <p:xfrm>
          <a:off x="1434905" y="1519311"/>
          <a:ext cx="10578904" cy="5190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26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LEECHES – NATURE’S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0061" y="192309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Anterior sucker with mouth &amp; posterior sucker for attachment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Salivary gland contain </a:t>
            </a:r>
            <a:r>
              <a:rPr lang="en-US" sz="2400" dirty="0" err="1">
                <a:latin typeface="Arial Rounded MT Bold" panose="020F0704030504030204" pitchFamily="34" charset="0"/>
              </a:rPr>
              <a:t>H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irudin</a:t>
            </a:r>
            <a:r>
              <a:rPr lang="en-US" sz="2400" dirty="0" smtClean="0">
                <a:latin typeface="Arial Rounded MT Bold" panose="020F0704030504030204" pitchFamily="34" charset="0"/>
              </a:rPr>
              <a:t> to prevent blood clotting.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19</a:t>
            </a:r>
            <a:r>
              <a:rPr lang="en-US" sz="2400" baseline="30000" dirty="0" smtClean="0">
                <a:latin typeface="Arial Rounded MT Bold" panose="020F0704030504030204" pitchFamily="34" charset="0"/>
              </a:rPr>
              <a:t>th</a:t>
            </a:r>
            <a:r>
              <a:rPr lang="en-US" sz="2400" dirty="0" smtClean="0">
                <a:latin typeface="Arial Rounded MT Bold" panose="020F0704030504030204" pitchFamily="34" charset="0"/>
              </a:rPr>
              <a:t> century uses for Bloodletting.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21" y="3999791"/>
            <a:ext cx="3784332" cy="2858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953" y="4543425"/>
            <a:ext cx="4515730" cy="2314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485" y="4390949"/>
            <a:ext cx="3829515" cy="24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3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5963" y="1730326"/>
            <a:ext cx="596939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Thank you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816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flat worms png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426" y="5162403"/>
            <a:ext cx="2330717" cy="169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091" y="610468"/>
            <a:ext cx="8911687" cy="74749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INTRODUCTION TO WORMS: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0091" y="1962445"/>
            <a:ext cx="10114671" cy="489555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Worms are typically long, </a:t>
            </a:r>
            <a:r>
              <a:rPr lang="en-US" sz="2000" dirty="0" smtClean="0">
                <a:latin typeface="Arial Rounded MT Bold" panose="020F0704030504030204" pitchFamily="34" charset="0"/>
              </a:rPr>
              <a:t>this </a:t>
            </a:r>
            <a:r>
              <a:rPr lang="en-US" sz="2000" dirty="0">
                <a:latin typeface="Arial Rounded MT Bold" panose="020F0704030504030204" pitchFamily="34" charset="0"/>
              </a:rPr>
              <a:t>creatures that get around efficiently </a:t>
            </a: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without legs</a:t>
            </a:r>
            <a:r>
              <a:rPr lang="en-US" sz="2000" dirty="0" smtClean="0">
                <a:latin typeface="Arial Rounded MT Bold" panose="020F0704030504030204" pitchFamily="34" charset="0"/>
              </a:rPr>
              <a:t>. They </a:t>
            </a:r>
            <a:r>
              <a:rPr lang="en-US" sz="2000" dirty="0">
                <a:latin typeface="Arial Rounded MT Bold" panose="020F0704030504030204" pitchFamily="34" charset="0"/>
              </a:rPr>
              <a:t>are invertebrate animals with </a:t>
            </a: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bilateral symmetry</a:t>
            </a:r>
            <a:r>
              <a:rPr lang="en-US" sz="2000" dirty="0">
                <a:latin typeface="Arial Rounded MT Bold" panose="020F0704030504030204" pitchFamily="34" charset="0"/>
              </a:rPr>
              <a:t>.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</a:rPr>
              <a:t>The different phyla of worms display a great range in size, complexity, and body structure</a:t>
            </a:r>
            <a:r>
              <a:rPr lang="en-US" sz="2000" dirty="0" smtClean="0">
                <a:latin typeface="Arial Rounded MT Bold" panose="020F07040305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Flatworms (</a:t>
            </a: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phylum Platyhelminthes</a:t>
            </a:r>
            <a:r>
              <a:rPr lang="en-US" sz="2000" dirty="0">
                <a:latin typeface="Arial Rounded MT Bold" panose="020F0704030504030204" pitchFamily="34" charset="0"/>
              </a:rPr>
              <a:t>) are simple animals that are slightly more complex than a cnidarian</a:t>
            </a:r>
            <a:r>
              <a:rPr lang="en-US" sz="2000" dirty="0" smtClean="0">
                <a:latin typeface="Arial Rounded MT Bold" panose="020F07040305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 Rounded MT Bold" panose="020F0704030504030204" pitchFamily="34" charset="0"/>
              </a:rPr>
              <a:t>Roundworms </a:t>
            </a:r>
            <a:r>
              <a:rPr lang="en-US" sz="2000" dirty="0">
                <a:latin typeface="Arial Rounded MT Bold" panose="020F0704030504030204" pitchFamily="34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phylum </a:t>
            </a:r>
            <a:r>
              <a:rPr lang="en-US" sz="2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Nematoda</a:t>
            </a:r>
            <a:r>
              <a:rPr lang="en-US" sz="2000" dirty="0">
                <a:latin typeface="Arial Rounded MT Bold" panose="020F0704030504030204" pitchFamily="34" charset="0"/>
              </a:rPr>
              <a:t>) have a slightly more complex body plan</a:t>
            </a:r>
            <a:r>
              <a:rPr lang="en-US" sz="2000" dirty="0" smtClean="0">
                <a:latin typeface="Arial Rounded MT Bold" panose="020F07040305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 Rounded MT Bold" panose="020F0704030504030204" pitchFamily="34" charset="0"/>
              </a:rPr>
              <a:t>Segmented </a:t>
            </a:r>
            <a:r>
              <a:rPr lang="en-US" sz="2000" dirty="0">
                <a:latin typeface="Arial Rounded MT Bold" panose="020F0704030504030204" pitchFamily="34" charset="0"/>
              </a:rPr>
              <a:t>worms (</a:t>
            </a: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phylum Annelida</a:t>
            </a:r>
            <a:r>
              <a:rPr lang="en-US" sz="2000" dirty="0">
                <a:latin typeface="Arial Rounded MT Bold" panose="020F0704030504030204" pitchFamily="34" charset="0"/>
              </a:rPr>
              <a:t>) are the most complex animals with worm-like body plans</a:t>
            </a:r>
            <a:r>
              <a:rPr lang="en-US" sz="2000" dirty="0" smtClean="0">
                <a:latin typeface="Arial Rounded MT Bold" panose="020F0704030504030204" pitchFamily="34" charset="0"/>
              </a:rPr>
              <a:t>.</a:t>
            </a:r>
          </a:p>
        </p:txBody>
      </p:sp>
      <p:pic>
        <p:nvPicPr>
          <p:cNvPr id="2056" name="Picture 8" descr="Image result for flat worms png pictu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239" y="3830967"/>
            <a:ext cx="2317017" cy="115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99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899" y="624110"/>
            <a:ext cx="9239714" cy="76134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FLATWORMS: PHYLUM PLATYHELIMENTHIS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4978" y="1777218"/>
            <a:ext cx="8915400" cy="438722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General characteristics of Flat Worms: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Arial Rounded MT Bold" panose="020F0704030504030204" pitchFamily="34" charset="0"/>
              </a:rPr>
              <a:t>Bilateral symmetry and body is flattened </a:t>
            </a:r>
            <a:r>
              <a:rPr lang="en-US" sz="2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dorsoventrally</a:t>
            </a:r>
            <a:r>
              <a:rPr lang="en-US" sz="2200" dirty="0" smtClean="0">
                <a:latin typeface="Arial Rounded MT Bold" panose="020F07040305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Triploblastic</a:t>
            </a:r>
            <a:r>
              <a:rPr lang="en-US" sz="2200" dirty="0" smtClean="0">
                <a:latin typeface="Arial Rounded MT Bold" panose="020F0704030504030204" pitchFamily="34" charset="0"/>
              </a:rPr>
              <a:t>: </a:t>
            </a:r>
            <a:r>
              <a:rPr lang="en-US" sz="2200" dirty="0">
                <a:latin typeface="Arial Rounded MT Bold" panose="020F0704030504030204" pitchFamily="34" charset="0"/>
              </a:rPr>
              <a:t>having a body derived from three embryonic cell layers (ectoderm, mesoderm, and endoderm</a:t>
            </a:r>
            <a:r>
              <a:rPr lang="en-US" sz="2200" dirty="0" smtClean="0">
                <a:latin typeface="Arial Rounded MT Bold" panose="020F0704030504030204" pitchFamily="34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Arial Rounded MT Bold" panose="020F0704030504030204" pitchFamily="34" charset="0"/>
              </a:rPr>
              <a:t>Acoelomate.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Arial Rounded MT Bold" panose="020F0704030504030204" pitchFamily="34" charset="0"/>
              </a:rPr>
              <a:t>Unsegmented.</a:t>
            </a:r>
            <a:endParaRPr lang="en-US" sz="22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641" y="4338386"/>
            <a:ext cx="5397392" cy="241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0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4472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Flat Worm Body System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762984"/>
              </p:ext>
            </p:extLst>
          </p:nvPr>
        </p:nvGraphicFramePr>
        <p:xfrm>
          <a:off x="2062740" y="1468582"/>
          <a:ext cx="9441871" cy="5043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726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6916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REGENERATION: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936652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Many species can regenerate or repair wounds.</a:t>
            </a:r>
          </a:p>
          <a:p>
            <a:r>
              <a:rPr lang="en-US" sz="2400" dirty="0" smtClean="0">
                <a:latin typeface="Arial Rounded MT Bold" panose="020F0704030504030204" pitchFamily="34" charset="0"/>
                <a:hlinkClick r:id="rId2"/>
              </a:rPr>
              <a:t>https://www.youtube.com/watch?v=hTC1eNTBXvE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521" y="3237180"/>
            <a:ext cx="7137744" cy="352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005" y="314621"/>
            <a:ext cx="8911687" cy="1007742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FLATWORM DIVERSITY – 4 CLASSES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970104"/>
              </p:ext>
            </p:extLst>
          </p:nvPr>
        </p:nvGraphicFramePr>
        <p:xfrm>
          <a:off x="0" y="1322363"/>
          <a:ext cx="12095017" cy="5535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204" y="4402907"/>
            <a:ext cx="2367646" cy="1704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3016" y="4850855"/>
            <a:ext cx="2689143" cy="1385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6325" y="4850855"/>
            <a:ext cx="2103104" cy="1367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7350" y="5058313"/>
            <a:ext cx="2607667" cy="14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827" y="328688"/>
            <a:ext cx="8911687" cy="89036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How to be an effective parasitic worm?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28788"/>
            <a:ext cx="8915400" cy="41824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 Rounded MT Bold" panose="020F0704030504030204" pitchFamily="34" charset="0"/>
              </a:rPr>
              <a:t>Good attachment.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Rounded MT Bold" panose="020F0704030504030204" pitchFamily="34" charset="0"/>
              </a:rPr>
              <a:t>High reproduction output.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Rounded MT Bold" panose="020F0704030504030204" pitchFamily="34" charset="0"/>
              </a:rPr>
              <a:t>Multiple hosts &amp; generations (Primary host and Intermediate host)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992" y="1069292"/>
            <a:ext cx="2388137" cy="2083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828" y="3662218"/>
            <a:ext cx="5692784" cy="303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270" y="580747"/>
            <a:ext cx="8911687" cy="867065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ROUNDWORMS: PHYLUM NEMATODA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505" y="1573940"/>
            <a:ext cx="9480868" cy="51082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Arial Rounded MT Bold" panose="020F0704030504030204" pitchFamily="34" charset="0"/>
              </a:rPr>
              <a:t>General characteristics: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Triploblastic</a:t>
            </a:r>
            <a:r>
              <a:rPr lang="en-US" sz="2200" dirty="0" smtClean="0">
                <a:latin typeface="Arial Rounded MT Bold" panose="020F0704030504030204" pitchFamily="34" charset="0"/>
              </a:rPr>
              <a:t>.</a:t>
            </a:r>
          </a:p>
          <a:p>
            <a:r>
              <a:rPr lang="en-US" sz="2200" dirty="0" smtClean="0">
                <a:latin typeface="Arial Rounded MT Bold" panose="020F0704030504030204" pitchFamily="34" charset="0"/>
              </a:rPr>
              <a:t>They </a:t>
            </a:r>
            <a:r>
              <a:rPr lang="en-US" sz="2200" dirty="0">
                <a:latin typeface="Arial Rounded MT Bold" panose="020F0704030504030204" pitchFamily="34" charset="0"/>
              </a:rPr>
              <a:t>have a complete digestive system</a:t>
            </a:r>
            <a:r>
              <a:rPr lang="en-US" sz="2200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US" sz="2200" dirty="0">
              <a:latin typeface="Arial Rounded MT Bold" panose="020F0704030504030204" pitchFamily="34" charset="0"/>
            </a:endParaRPr>
          </a:p>
          <a:p>
            <a:endParaRPr lang="en-US" sz="2200" dirty="0" smtClean="0">
              <a:latin typeface="Arial Rounded MT Bold" panose="020F0704030504030204" pitchFamily="34" charset="0"/>
            </a:endParaRPr>
          </a:p>
          <a:p>
            <a:endParaRPr lang="en-US" sz="2200" dirty="0">
              <a:latin typeface="Arial Rounded MT Bold" panose="020F0704030504030204" pitchFamily="34" charset="0"/>
            </a:endParaRPr>
          </a:p>
          <a:p>
            <a:r>
              <a:rPr lang="en-US" sz="2200" dirty="0" smtClean="0">
                <a:latin typeface="Arial Rounded MT Bold" panose="020F0704030504030204" pitchFamily="34" charset="0"/>
              </a:rPr>
              <a:t>They have a </a:t>
            </a:r>
            <a:r>
              <a:rPr lang="en-US" sz="2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Cuticle,</a:t>
            </a:r>
            <a:r>
              <a:rPr lang="en-US" sz="2200" dirty="0" smtClean="0">
                <a:latin typeface="Arial Rounded MT Bold" panose="020F0704030504030204" pitchFamily="34" charset="0"/>
              </a:rPr>
              <a:t> which is </a:t>
            </a:r>
            <a:r>
              <a:rPr lang="en-US" sz="2200" dirty="0">
                <a:latin typeface="Arial Rounded MT Bold" panose="020F0704030504030204" pitchFamily="34" charset="0"/>
              </a:rPr>
              <a:t>s a waxy covering secreted by the epidermis, or outermost cellular tissue</a:t>
            </a:r>
            <a:r>
              <a:rPr lang="en-US" sz="2200" dirty="0" smtClean="0">
                <a:latin typeface="Arial Rounded MT Bold" panose="020F0704030504030204" pitchFamily="34" charset="0"/>
              </a:rPr>
              <a:t>.</a:t>
            </a:r>
          </a:p>
          <a:p>
            <a:r>
              <a:rPr lang="en-US" sz="2200" dirty="0">
                <a:latin typeface="Arial Rounded MT Bold" panose="020F0704030504030204" pitchFamily="34" charset="0"/>
              </a:rPr>
              <a:t>nematodes do have a space in the body between the digestive tract and the body wall, it is not lined with tissue and is not considered to be a true coelom. Thus, nematodes are sometimes referred to as </a:t>
            </a:r>
            <a:r>
              <a:rPr lang="en-US" sz="22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pseudocoelomates</a:t>
            </a:r>
            <a:r>
              <a:rPr lang="en-US" sz="2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</a:p>
          <a:p>
            <a:endParaRPr lang="en-US" sz="2200" dirty="0" smtClean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90" y="3004858"/>
            <a:ext cx="6837200" cy="12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162929"/>
            <a:ext cx="8915400" cy="3777622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They have </a:t>
            </a:r>
            <a:r>
              <a:rPr lang="en-US" sz="2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longitudinal muscles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 that run the length of the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body.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They are </a:t>
            </a:r>
            <a:r>
              <a:rPr lang="en-US" sz="22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dioecious</a:t>
            </a:r>
            <a:r>
              <a:rPr lang="en-US" sz="2200" b="1" dirty="0" smtClean="0">
                <a:latin typeface="Arial Rounded MT Bold" panose="020F0704030504030204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( Sexes are separate</a:t>
            </a:r>
            <a:r>
              <a:rPr lang="en-US" sz="2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).</a:t>
            </a:r>
            <a:endParaRPr lang="en-US" sz="22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3"/>
          <a:stretch/>
        </p:blipFill>
        <p:spPr bwMode="auto">
          <a:xfrm>
            <a:off x="1800030" y="2771336"/>
            <a:ext cx="10152043" cy="342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6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631</TotalTime>
  <Words>657</Words>
  <Application>Microsoft Office PowerPoint</Application>
  <PresentationFormat>Widescreen</PresentationFormat>
  <Paragraphs>114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Rounded MT Bold</vt:lpstr>
      <vt:lpstr>Berlin Sans FB</vt:lpstr>
      <vt:lpstr>Calibri</vt:lpstr>
      <vt:lpstr>Century Gothic</vt:lpstr>
      <vt:lpstr>Wingdings 3</vt:lpstr>
      <vt:lpstr>Wisp</vt:lpstr>
      <vt:lpstr>PowerPoint Presentation</vt:lpstr>
      <vt:lpstr>INTRODUCTION TO WORMS:</vt:lpstr>
      <vt:lpstr>FLATWORMS: PHYLUM PLATYHELIMENTHIS </vt:lpstr>
      <vt:lpstr>Flat Worm Body System</vt:lpstr>
      <vt:lpstr>REGENERATION:</vt:lpstr>
      <vt:lpstr>FLATWORM DIVERSITY – 4 CLASSES</vt:lpstr>
      <vt:lpstr>How to be an effective parasitic worm?</vt:lpstr>
      <vt:lpstr>ROUNDWORMS: PHYLUM NEMATODA</vt:lpstr>
      <vt:lpstr>PowerPoint Presentation</vt:lpstr>
      <vt:lpstr>PARASITIC ROUNDWORMS:</vt:lpstr>
      <vt:lpstr>SEGMENTEDWORMS: PHYLUM ANNELIDA</vt:lpstr>
      <vt:lpstr>PowerPoint Presentation</vt:lpstr>
      <vt:lpstr>SEGMENTEDWORMS BODY SYSTEM</vt:lpstr>
      <vt:lpstr>SEGMENTEDWORMS DIVERSITY</vt:lpstr>
      <vt:lpstr>LEECHES – NATURE’S MEDICINE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Yad</dc:creator>
  <cp:lastModifiedBy>Yad</cp:lastModifiedBy>
  <cp:revision>30</cp:revision>
  <dcterms:created xsi:type="dcterms:W3CDTF">2019-12-13T13:09:20Z</dcterms:created>
  <dcterms:modified xsi:type="dcterms:W3CDTF">2019-12-14T19:54:14Z</dcterms:modified>
</cp:coreProperties>
</file>