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8" r:id="rId12"/>
    <p:sldId id="269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2B926-CA69-4F16-8024-398E52B9B625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AC88F-70F4-47F2-971B-B60C1CE6EFA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Arial Rounded MT Bold" panose="020F0704030504030204" pitchFamily="34" charset="0"/>
            </a:rPr>
            <a:t>Mesohyl</a:t>
          </a:r>
          <a:endParaRPr lang="en-US" sz="2800" dirty="0">
            <a:solidFill>
              <a:srgbClr val="C00000"/>
            </a:solidFill>
            <a:latin typeface="Arial Rounded MT Bold" panose="020F0704030504030204" pitchFamily="34" charset="0"/>
          </a:endParaRPr>
        </a:p>
      </dgm:t>
    </dgm:pt>
    <dgm:pt modelId="{0E3C4F98-9967-42FC-BAE0-538BC8AE4AD5}" type="parTrans" cxnId="{57B66196-2414-456E-A2F2-507095531B24}">
      <dgm:prSet/>
      <dgm:spPr/>
      <dgm:t>
        <a:bodyPr/>
        <a:lstStyle/>
        <a:p>
          <a:endParaRPr lang="en-US"/>
        </a:p>
      </dgm:t>
    </dgm:pt>
    <dgm:pt modelId="{45BB6BE5-863C-4A9F-BFD2-1EDDE860F911}" type="sibTrans" cxnId="{57B66196-2414-456E-A2F2-507095531B24}">
      <dgm:prSet/>
      <dgm:spPr/>
      <dgm:t>
        <a:bodyPr/>
        <a:lstStyle/>
        <a:p>
          <a:endParaRPr lang="en-US"/>
        </a:p>
      </dgm:t>
    </dgm:pt>
    <dgm:pt modelId="{0A1038AF-08FC-4F56-A5CF-71510C389AD6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Collagen found between the inner canals and chambers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7A80BB33-806D-4DE1-897E-30C147D16545}" type="parTrans" cxnId="{CF082FF3-D40F-465C-B7C2-FA6DDFE35B54}">
      <dgm:prSet/>
      <dgm:spPr/>
      <dgm:t>
        <a:bodyPr/>
        <a:lstStyle/>
        <a:p>
          <a:endParaRPr lang="en-US"/>
        </a:p>
      </dgm:t>
    </dgm:pt>
    <dgm:pt modelId="{4C20F0A6-557E-45AF-B36D-8FC38A27B3B9}" type="sibTrans" cxnId="{CF082FF3-D40F-465C-B7C2-FA6DDFE35B54}">
      <dgm:prSet/>
      <dgm:spPr/>
      <dgm:t>
        <a:bodyPr/>
        <a:lstStyle/>
        <a:p>
          <a:endParaRPr lang="en-US"/>
        </a:p>
      </dgm:t>
    </dgm:pt>
    <dgm:pt modelId="{2A9C2E9E-A1E8-4B09-8F31-4C5273B000DC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rgbClr val="C00000"/>
              </a:solidFill>
              <a:latin typeface="Arial Rounded MT Bold" panose="020F0704030504030204" pitchFamily="34" charset="0"/>
            </a:rPr>
            <a:t>Amoeboid cells</a:t>
          </a:r>
          <a:endParaRPr lang="en-US" sz="2800" dirty="0">
            <a:solidFill>
              <a:srgbClr val="C00000"/>
            </a:solidFill>
            <a:latin typeface="Arial Rounded MT Bold" panose="020F0704030504030204" pitchFamily="34" charset="0"/>
          </a:endParaRPr>
        </a:p>
      </dgm:t>
    </dgm:pt>
    <dgm:pt modelId="{30538316-FDED-4BFC-B902-52EE1EB33F37}" type="parTrans" cxnId="{8F87EA2C-7386-4410-B410-355B8132A3C0}">
      <dgm:prSet/>
      <dgm:spPr/>
      <dgm:t>
        <a:bodyPr/>
        <a:lstStyle/>
        <a:p>
          <a:endParaRPr lang="en-US"/>
        </a:p>
      </dgm:t>
    </dgm:pt>
    <dgm:pt modelId="{B141947A-BF81-4792-8A08-7CF8B98A4A5C}" type="sibTrans" cxnId="{8F87EA2C-7386-4410-B410-355B8132A3C0}">
      <dgm:prSet/>
      <dgm:spPr/>
      <dgm:t>
        <a:bodyPr/>
        <a:lstStyle/>
        <a:p>
          <a:endParaRPr lang="en-US"/>
        </a:p>
      </dgm:t>
    </dgm:pt>
    <dgm:pt modelId="{8E4AA01C-FA31-435C-9DF5-BB66DF115B86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Located in the </a:t>
          </a:r>
          <a:r>
            <a:rPr lang="en-US" sz="2400" dirty="0" err="1" smtClean="0">
              <a:latin typeface="Arial Rounded MT Bold" panose="020F0704030504030204" pitchFamily="34" charset="0"/>
            </a:rPr>
            <a:t>mesohyl</a:t>
          </a:r>
          <a:r>
            <a:rPr lang="en-US" sz="2400" dirty="0" smtClean="0">
              <a:latin typeface="Arial Rounded MT Bold" panose="020F0704030504030204" pitchFamily="34" charset="0"/>
            </a:rPr>
            <a:t>, have different rules.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375E3049-E893-4CAA-A89B-64480F9DEB26}" type="parTrans" cxnId="{A16229C4-C374-4643-BB8A-D4C6FE7E6660}">
      <dgm:prSet/>
      <dgm:spPr/>
      <dgm:t>
        <a:bodyPr/>
        <a:lstStyle/>
        <a:p>
          <a:endParaRPr lang="en-US"/>
        </a:p>
      </dgm:t>
    </dgm:pt>
    <dgm:pt modelId="{4F476F8D-A0CC-440E-81B2-2254803BB4FE}" type="sibTrans" cxnId="{A16229C4-C374-4643-BB8A-D4C6FE7E6660}">
      <dgm:prSet/>
      <dgm:spPr/>
      <dgm:t>
        <a:bodyPr/>
        <a:lstStyle/>
        <a:p>
          <a:endParaRPr lang="en-US"/>
        </a:p>
      </dgm:t>
    </dgm:pt>
    <dgm:pt modelId="{6537F1B4-6F3E-4A29-B113-3B09F7210487}">
      <dgm:prSet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Ex: </a:t>
          </a:r>
          <a:r>
            <a:rPr lang="en-US" sz="2400" dirty="0" err="1" smtClean="0">
              <a:latin typeface="Arial Rounded MT Bold" panose="020F0704030504030204" pitchFamily="34" charset="0"/>
            </a:rPr>
            <a:t>Archaeocyte</a:t>
          </a:r>
          <a:r>
            <a:rPr lang="en-US" sz="2400" dirty="0" smtClean="0">
              <a:latin typeface="Arial Rounded MT Bold" panose="020F0704030504030204" pitchFamily="34" charset="0"/>
            </a:rPr>
            <a:t> (Amoeboid” stem cells”), create spicules.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DA0CEA50-C599-43B0-9BA7-D4EC9AD41879}" type="parTrans" cxnId="{39C9DEA6-7E60-4730-A97D-76FEC122696C}">
      <dgm:prSet/>
      <dgm:spPr/>
      <dgm:t>
        <a:bodyPr/>
        <a:lstStyle/>
        <a:p>
          <a:endParaRPr lang="en-US"/>
        </a:p>
      </dgm:t>
    </dgm:pt>
    <dgm:pt modelId="{F49DAD4C-4E2E-4760-BE85-A0B3A255E1A4}" type="sibTrans" cxnId="{39C9DEA6-7E60-4730-A97D-76FEC122696C}">
      <dgm:prSet/>
      <dgm:spPr/>
      <dgm:t>
        <a:bodyPr/>
        <a:lstStyle/>
        <a:p>
          <a:endParaRPr lang="en-US"/>
        </a:p>
      </dgm:t>
    </dgm:pt>
    <dgm:pt modelId="{BC1BE5F8-3B1B-45B8-92EA-FDF163E719D9}" type="pres">
      <dgm:prSet presAssocID="{58B2B926-CA69-4F16-8024-398E52B9B6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4F383-ED3F-45E8-999A-EA3492501668}" type="pres">
      <dgm:prSet presAssocID="{616AC88F-70F4-47F2-971B-B60C1CE6EFA7}" presName="linNode" presStyleCnt="0"/>
      <dgm:spPr/>
    </dgm:pt>
    <dgm:pt modelId="{21300C06-B7DE-4588-B925-B43F5D7B7B81}" type="pres">
      <dgm:prSet presAssocID="{616AC88F-70F4-47F2-971B-B60C1CE6EFA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FD9EE-F3E4-4CE3-A72B-3A59B698A89F}" type="pres">
      <dgm:prSet presAssocID="{616AC88F-70F4-47F2-971B-B60C1CE6EFA7}" presName="bracket" presStyleLbl="parChTrans1D1" presStyleIdx="0" presStyleCnt="2"/>
      <dgm:spPr/>
    </dgm:pt>
    <dgm:pt modelId="{45CB7D7A-9BDF-4868-ABBD-25C273B27064}" type="pres">
      <dgm:prSet presAssocID="{616AC88F-70F4-47F2-971B-B60C1CE6EFA7}" presName="spH" presStyleCnt="0"/>
      <dgm:spPr/>
    </dgm:pt>
    <dgm:pt modelId="{BBF7E9C7-D5EC-4BAE-825D-79A2DC6DC9E2}" type="pres">
      <dgm:prSet presAssocID="{616AC88F-70F4-47F2-971B-B60C1CE6EFA7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415C5-F55F-4013-B00D-117D806356F2}" type="pres">
      <dgm:prSet presAssocID="{45BB6BE5-863C-4A9F-BFD2-1EDDE860F911}" presName="spV" presStyleCnt="0"/>
      <dgm:spPr/>
    </dgm:pt>
    <dgm:pt modelId="{97EE62D8-62FF-4CC1-A742-33FDA72B8F16}" type="pres">
      <dgm:prSet presAssocID="{2A9C2E9E-A1E8-4B09-8F31-4C5273B000DC}" presName="linNode" presStyleCnt="0"/>
      <dgm:spPr/>
    </dgm:pt>
    <dgm:pt modelId="{087F094B-EEB1-41EA-B48C-B1E357BBF414}" type="pres">
      <dgm:prSet presAssocID="{2A9C2E9E-A1E8-4B09-8F31-4C5273B000D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351DC-D445-4625-AEDF-32B86C16CF8B}" type="pres">
      <dgm:prSet presAssocID="{2A9C2E9E-A1E8-4B09-8F31-4C5273B000DC}" presName="bracket" presStyleLbl="parChTrans1D1" presStyleIdx="1" presStyleCnt="2"/>
      <dgm:spPr/>
    </dgm:pt>
    <dgm:pt modelId="{790CF7C1-220D-4B10-B674-80618DFD07C7}" type="pres">
      <dgm:prSet presAssocID="{2A9C2E9E-A1E8-4B09-8F31-4C5273B000DC}" presName="spH" presStyleCnt="0"/>
      <dgm:spPr/>
    </dgm:pt>
    <dgm:pt modelId="{9F0AC26D-9135-4ED6-ABA6-F197FDA45B37}" type="pres">
      <dgm:prSet presAssocID="{2A9C2E9E-A1E8-4B09-8F31-4C5273B000DC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87EA2C-7386-4410-B410-355B8132A3C0}" srcId="{58B2B926-CA69-4F16-8024-398E52B9B625}" destId="{2A9C2E9E-A1E8-4B09-8F31-4C5273B000DC}" srcOrd="1" destOrd="0" parTransId="{30538316-FDED-4BFC-B902-52EE1EB33F37}" sibTransId="{B141947A-BF81-4792-8A08-7CF8B98A4A5C}"/>
    <dgm:cxn modelId="{DA3339CA-B58B-4C96-8DA5-E0FA2CDC3D16}" type="presOf" srcId="{8E4AA01C-FA31-435C-9DF5-BB66DF115B86}" destId="{9F0AC26D-9135-4ED6-ABA6-F197FDA45B37}" srcOrd="0" destOrd="0" presId="urn:diagrams.loki3.com/BracketList"/>
    <dgm:cxn modelId="{8523A86F-4B8E-496B-A687-35920D287718}" type="presOf" srcId="{6537F1B4-6F3E-4A29-B113-3B09F7210487}" destId="{9F0AC26D-9135-4ED6-ABA6-F197FDA45B37}" srcOrd="0" destOrd="1" presId="urn:diagrams.loki3.com/BracketList"/>
    <dgm:cxn modelId="{98C2E234-3656-436C-AA6B-D78A0AA048B2}" type="presOf" srcId="{2A9C2E9E-A1E8-4B09-8F31-4C5273B000DC}" destId="{087F094B-EEB1-41EA-B48C-B1E357BBF414}" srcOrd="0" destOrd="0" presId="urn:diagrams.loki3.com/BracketList"/>
    <dgm:cxn modelId="{39C9DEA6-7E60-4730-A97D-76FEC122696C}" srcId="{2A9C2E9E-A1E8-4B09-8F31-4C5273B000DC}" destId="{6537F1B4-6F3E-4A29-B113-3B09F7210487}" srcOrd="1" destOrd="0" parTransId="{DA0CEA50-C599-43B0-9BA7-D4EC9AD41879}" sibTransId="{F49DAD4C-4E2E-4760-BE85-A0B3A255E1A4}"/>
    <dgm:cxn modelId="{CF082FF3-D40F-465C-B7C2-FA6DDFE35B54}" srcId="{616AC88F-70F4-47F2-971B-B60C1CE6EFA7}" destId="{0A1038AF-08FC-4F56-A5CF-71510C389AD6}" srcOrd="0" destOrd="0" parTransId="{7A80BB33-806D-4DE1-897E-30C147D16545}" sibTransId="{4C20F0A6-557E-45AF-B36D-8FC38A27B3B9}"/>
    <dgm:cxn modelId="{57B66196-2414-456E-A2F2-507095531B24}" srcId="{58B2B926-CA69-4F16-8024-398E52B9B625}" destId="{616AC88F-70F4-47F2-971B-B60C1CE6EFA7}" srcOrd="0" destOrd="0" parTransId="{0E3C4F98-9967-42FC-BAE0-538BC8AE4AD5}" sibTransId="{45BB6BE5-863C-4A9F-BFD2-1EDDE860F911}"/>
    <dgm:cxn modelId="{05EC2EA6-610D-4643-A24B-497AFFAB1014}" type="presOf" srcId="{616AC88F-70F4-47F2-971B-B60C1CE6EFA7}" destId="{21300C06-B7DE-4588-B925-B43F5D7B7B81}" srcOrd="0" destOrd="0" presId="urn:diagrams.loki3.com/BracketList"/>
    <dgm:cxn modelId="{A16229C4-C374-4643-BB8A-D4C6FE7E6660}" srcId="{2A9C2E9E-A1E8-4B09-8F31-4C5273B000DC}" destId="{8E4AA01C-FA31-435C-9DF5-BB66DF115B86}" srcOrd="0" destOrd="0" parTransId="{375E3049-E893-4CAA-A89B-64480F9DEB26}" sibTransId="{4F476F8D-A0CC-440E-81B2-2254803BB4FE}"/>
    <dgm:cxn modelId="{E64EA0FE-589C-4BB4-965C-8C23BF93B1ED}" type="presOf" srcId="{58B2B926-CA69-4F16-8024-398E52B9B625}" destId="{BC1BE5F8-3B1B-45B8-92EA-FDF163E719D9}" srcOrd="0" destOrd="0" presId="urn:diagrams.loki3.com/BracketList"/>
    <dgm:cxn modelId="{E3DAD376-BA4A-44AE-A1BB-52C13885E5EC}" type="presOf" srcId="{0A1038AF-08FC-4F56-A5CF-71510C389AD6}" destId="{BBF7E9C7-D5EC-4BAE-825D-79A2DC6DC9E2}" srcOrd="0" destOrd="0" presId="urn:diagrams.loki3.com/BracketList"/>
    <dgm:cxn modelId="{92AB7354-F2DD-4AC3-B1C5-885246EB7F2D}" type="presParOf" srcId="{BC1BE5F8-3B1B-45B8-92EA-FDF163E719D9}" destId="{FD74F383-ED3F-45E8-999A-EA3492501668}" srcOrd="0" destOrd="0" presId="urn:diagrams.loki3.com/BracketList"/>
    <dgm:cxn modelId="{438DF858-C86E-48B3-AD04-55FFC31FF70F}" type="presParOf" srcId="{FD74F383-ED3F-45E8-999A-EA3492501668}" destId="{21300C06-B7DE-4588-B925-B43F5D7B7B81}" srcOrd="0" destOrd="0" presId="urn:diagrams.loki3.com/BracketList"/>
    <dgm:cxn modelId="{BFCDE68E-CFDD-4FDC-90A9-A67F984572BE}" type="presParOf" srcId="{FD74F383-ED3F-45E8-999A-EA3492501668}" destId="{F0DFD9EE-F3E4-4CE3-A72B-3A59B698A89F}" srcOrd="1" destOrd="0" presId="urn:diagrams.loki3.com/BracketList"/>
    <dgm:cxn modelId="{26E96648-9013-4E76-B397-FD932B9278FA}" type="presParOf" srcId="{FD74F383-ED3F-45E8-999A-EA3492501668}" destId="{45CB7D7A-9BDF-4868-ABBD-25C273B27064}" srcOrd="2" destOrd="0" presId="urn:diagrams.loki3.com/BracketList"/>
    <dgm:cxn modelId="{92B4FFE7-6681-400D-B6FB-156A99D83908}" type="presParOf" srcId="{FD74F383-ED3F-45E8-999A-EA3492501668}" destId="{BBF7E9C7-D5EC-4BAE-825D-79A2DC6DC9E2}" srcOrd="3" destOrd="0" presId="urn:diagrams.loki3.com/BracketList"/>
    <dgm:cxn modelId="{27D751D9-D9B4-4489-8EC4-0034C926DA5C}" type="presParOf" srcId="{BC1BE5F8-3B1B-45B8-92EA-FDF163E719D9}" destId="{A11415C5-F55F-4013-B00D-117D806356F2}" srcOrd="1" destOrd="0" presId="urn:diagrams.loki3.com/BracketList"/>
    <dgm:cxn modelId="{C9EAF92C-E052-4EEF-90DF-A364A22BF6EE}" type="presParOf" srcId="{BC1BE5F8-3B1B-45B8-92EA-FDF163E719D9}" destId="{97EE62D8-62FF-4CC1-A742-33FDA72B8F16}" srcOrd="2" destOrd="0" presId="urn:diagrams.loki3.com/BracketList"/>
    <dgm:cxn modelId="{BD6056E6-DDC6-4AED-A999-1091E5D4D0E9}" type="presParOf" srcId="{97EE62D8-62FF-4CC1-A742-33FDA72B8F16}" destId="{087F094B-EEB1-41EA-B48C-B1E357BBF414}" srcOrd="0" destOrd="0" presId="urn:diagrams.loki3.com/BracketList"/>
    <dgm:cxn modelId="{8A1A3452-325D-4CDF-ACE5-106E7893FCDE}" type="presParOf" srcId="{97EE62D8-62FF-4CC1-A742-33FDA72B8F16}" destId="{300351DC-D445-4625-AEDF-32B86C16CF8B}" srcOrd="1" destOrd="0" presId="urn:diagrams.loki3.com/BracketList"/>
    <dgm:cxn modelId="{6B2DE0E0-7703-445A-BD26-FA7D226301EC}" type="presParOf" srcId="{97EE62D8-62FF-4CC1-A742-33FDA72B8F16}" destId="{790CF7C1-220D-4B10-B674-80618DFD07C7}" srcOrd="2" destOrd="0" presId="urn:diagrams.loki3.com/BracketList"/>
    <dgm:cxn modelId="{7D38B4DD-9A89-4B32-B046-18E5AE21944F}" type="presParOf" srcId="{97EE62D8-62FF-4CC1-A742-33FDA72B8F16}" destId="{9F0AC26D-9135-4ED6-ABA6-F197FDA45B3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DD46A-BF48-4258-86D0-994E042C8332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5E99E-5727-4EA2-B43B-11FF6D401E9C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Asconoid</a:t>
          </a:r>
          <a:endParaRPr lang="en-US" sz="2400" b="1" dirty="0" smtClean="0"/>
        </a:p>
        <a:p>
          <a:pPr algn="l"/>
          <a:r>
            <a:rPr lang="en-US" sz="2000" dirty="0" smtClean="0"/>
            <a:t>Simplest body plan, least common type, water enter the ostia and exit from the oscula.</a:t>
          </a:r>
          <a:endParaRPr lang="en-US" sz="2000" dirty="0"/>
        </a:p>
      </dgm:t>
    </dgm:pt>
    <dgm:pt modelId="{8EF88037-6A21-41FE-B8B1-820614C70C0A}" type="parTrans" cxnId="{164F888E-12BB-4A11-A250-29FDAE9ABB50}">
      <dgm:prSet/>
      <dgm:spPr/>
      <dgm:t>
        <a:bodyPr/>
        <a:lstStyle/>
        <a:p>
          <a:endParaRPr lang="en-US"/>
        </a:p>
      </dgm:t>
    </dgm:pt>
    <dgm:pt modelId="{78955417-43A0-4728-8D1F-094FC5324CF0}" type="sibTrans" cxnId="{164F888E-12BB-4A11-A250-29FDAE9ABB50}">
      <dgm:prSet/>
      <dgm:spPr/>
      <dgm:t>
        <a:bodyPr/>
        <a:lstStyle/>
        <a:p>
          <a:endParaRPr lang="en-US"/>
        </a:p>
      </dgm:t>
    </dgm:pt>
    <dgm:pt modelId="{8F070450-1985-4795-8326-75ACC30DC9D8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Syconoid</a:t>
          </a:r>
          <a:endParaRPr lang="en-US" sz="2400" b="1" dirty="0" smtClean="0"/>
        </a:p>
        <a:p>
          <a:pPr algn="l"/>
          <a:r>
            <a:rPr lang="en-US" sz="2000" b="0" dirty="0" smtClean="0"/>
            <a:t>more chamber, </a:t>
          </a:r>
          <a:r>
            <a:rPr lang="en-US" sz="2000" b="0" dirty="0" err="1" smtClean="0"/>
            <a:t>choanocytes</a:t>
          </a:r>
          <a:r>
            <a:rPr lang="en-US" sz="2000" b="0" dirty="0" smtClean="0"/>
            <a:t> line the canal instead of </a:t>
          </a:r>
          <a:r>
            <a:rPr lang="en-US" sz="2000" b="0" dirty="0" err="1" smtClean="0"/>
            <a:t>spongocoel</a:t>
          </a:r>
          <a:r>
            <a:rPr lang="en-US" sz="2000" b="0" dirty="0" smtClean="0"/>
            <a:t>. </a:t>
          </a:r>
          <a:endParaRPr lang="en-US" sz="2000" b="0" dirty="0"/>
        </a:p>
      </dgm:t>
    </dgm:pt>
    <dgm:pt modelId="{18A60ED8-B403-474F-9CD4-23152ED3F315}" type="parTrans" cxnId="{B9BB6620-5E22-40F9-8121-11C12872D450}">
      <dgm:prSet/>
      <dgm:spPr/>
      <dgm:t>
        <a:bodyPr/>
        <a:lstStyle/>
        <a:p>
          <a:endParaRPr lang="en-US"/>
        </a:p>
      </dgm:t>
    </dgm:pt>
    <dgm:pt modelId="{B93745DF-61C3-4044-A68E-292CFFA4EB09}" type="sibTrans" cxnId="{B9BB6620-5E22-40F9-8121-11C12872D450}">
      <dgm:prSet/>
      <dgm:spPr/>
      <dgm:t>
        <a:bodyPr/>
        <a:lstStyle/>
        <a:p>
          <a:endParaRPr lang="en-US"/>
        </a:p>
      </dgm:t>
    </dgm:pt>
    <dgm:pt modelId="{A2B559C0-CF48-499C-A919-F6899EE3B88E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Leuconoid</a:t>
          </a:r>
          <a:endParaRPr lang="en-US" sz="2400" b="1" dirty="0" smtClean="0"/>
        </a:p>
        <a:p>
          <a:pPr algn="l"/>
          <a:r>
            <a:rPr lang="en-US" sz="2000" b="0" dirty="0" smtClean="0"/>
            <a:t>More complex, folded &amp; twisted, no </a:t>
          </a:r>
          <a:r>
            <a:rPr lang="en-US" sz="2000" b="0" dirty="0" err="1" smtClean="0"/>
            <a:t>spongocoel</a:t>
          </a:r>
          <a:r>
            <a:rPr lang="en-US" sz="2000" b="0" dirty="0" smtClean="0"/>
            <a:t> present</a:t>
          </a:r>
          <a:endParaRPr lang="en-US" sz="2000" b="0" dirty="0"/>
        </a:p>
      </dgm:t>
    </dgm:pt>
    <dgm:pt modelId="{5883F819-5DD0-4069-BB80-71A7C58FDBB6}" type="parTrans" cxnId="{439D605B-1436-4A9B-B015-6F017C20C662}">
      <dgm:prSet/>
      <dgm:spPr/>
      <dgm:t>
        <a:bodyPr/>
        <a:lstStyle/>
        <a:p>
          <a:endParaRPr lang="en-US"/>
        </a:p>
      </dgm:t>
    </dgm:pt>
    <dgm:pt modelId="{8A585F85-CD7C-4BE1-867B-065C96E62BD1}" type="sibTrans" cxnId="{439D605B-1436-4A9B-B015-6F017C20C662}">
      <dgm:prSet/>
      <dgm:spPr/>
      <dgm:t>
        <a:bodyPr/>
        <a:lstStyle/>
        <a:p>
          <a:endParaRPr lang="en-US"/>
        </a:p>
      </dgm:t>
    </dgm:pt>
    <dgm:pt modelId="{583F630F-F2AE-4F64-A077-C35FF2E3EC1E}" type="pres">
      <dgm:prSet presAssocID="{A64DD46A-BF48-4258-86D0-994E042C83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CB2932-05A0-48B0-8CB0-8762839BFCEA}" type="pres">
      <dgm:prSet presAssocID="{A64DD46A-BF48-4258-86D0-994E042C8332}" presName="bkgdShp" presStyleLbl="alignAccFollowNode1" presStyleIdx="0" presStyleCnt="1"/>
      <dgm:spPr/>
    </dgm:pt>
    <dgm:pt modelId="{8A066CDA-E42F-4700-A524-4D27CC1EC4E0}" type="pres">
      <dgm:prSet presAssocID="{A64DD46A-BF48-4258-86D0-994E042C8332}" presName="linComp" presStyleCnt="0"/>
      <dgm:spPr/>
    </dgm:pt>
    <dgm:pt modelId="{F95C5841-40C4-4910-A914-B72CE5C4EDCA}" type="pres">
      <dgm:prSet presAssocID="{B925E99E-5727-4EA2-B43B-11FF6D401E9C}" presName="compNode" presStyleCnt="0"/>
      <dgm:spPr/>
    </dgm:pt>
    <dgm:pt modelId="{F446AC1B-76B4-41C8-8F7F-E4C99947FB3B}" type="pres">
      <dgm:prSet presAssocID="{B925E99E-5727-4EA2-B43B-11FF6D401E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C7F06-141E-41FD-AAA6-F0C7C7B21FCC}" type="pres">
      <dgm:prSet presAssocID="{B925E99E-5727-4EA2-B43B-11FF6D401E9C}" presName="invisiNode" presStyleLbl="node1" presStyleIdx="0" presStyleCnt="3"/>
      <dgm:spPr/>
    </dgm:pt>
    <dgm:pt modelId="{5C8DB6F9-71D0-4495-A43B-9C64EA1B740C}" type="pres">
      <dgm:prSet presAssocID="{B925E99E-5727-4EA2-B43B-11FF6D401E9C}" presName="imagNode" presStyleLbl="fgImgPlace1" presStyleIdx="0" presStyleCnt="3" custScaleX="99447" custScaleY="131925" custLinFactNeighborX="1173" custLinFactNeighborY="-28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657BE0-5F7B-445D-A7BF-19DEBC9D3AF0}" type="pres">
      <dgm:prSet presAssocID="{78955417-43A0-4728-8D1F-094FC5324C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25D873-EAE3-4FAE-89D9-E7523B52A402}" type="pres">
      <dgm:prSet presAssocID="{8F070450-1985-4795-8326-75ACC30DC9D8}" presName="compNode" presStyleCnt="0"/>
      <dgm:spPr/>
    </dgm:pt>
    <dgm:pt modelId="{E47DA3C2-4C47-4AA5-83F6-1BC720B1D6E8}" type="pres">
      <dgm:prSet presAssocID="{8F070450-1985-4795-8326-75ACC30DC9D8}" presName="node" presStyleLbl="node1" presStyleIdx="1" presStyleCnt="3" custScaleX="109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58987-3B1B-4F98-8E6B-E88543FA92D4}" type="pres">
      <dgm:prSet presAssocID="{8F070450-1985-4795-8326-75ACC30DC9D8}" presName="invisiNode" presStyleLbl="node1" presStyleIdx="1" presStyleCnt="3"/>
      <dgm:spPr/>
    </dgm:pt>
    <dgm:pt modelId="{3298935E-B40B-486C-86FC-24F6E254C334}" type="pres">
      <dgm:prSet presAssocID="{8F070450-1985-4795-8326-75ACC30DC9D8}" presName="imagNode" presStyleLbl="fgImgPlace1" presStyleIdx="1" presStyleCnt="3" custScaleY="1262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DA4B1F8-1C4A-49D3-875D-2401EC241C61}" type="pres">
      <dgm:prSet presAssocID="{B93745DF-61C3-4044-A68E-292CFFA4EB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220661-FED7-4224-8FAA-7EDFA615D64C}" type="pres">
      <dgm:prSet presAssocID="{A2B559C0-CF48-499C-A919-F6899EE3B88E}" presName="compNode" presStyleCnt="0"/>
      <dgm:spPr/>
    </dgm:pt>
    <dgm:pt modelId="{833D2406-B7B4-4B9F-A119-7EB7CB04C966}" type="pres">
      <dgm:prSet presAssocID="{A2B559C0-CF48-499C-A919-F6899EE3B88E}" presName="node" presStyleLbl="node1" presStyleIdx="2" presStyleCnt="3" custScaleX="101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8BA89-2640-40E9-9493-422824034637}" type="pres">
      <dgm:prSet presAssocID="{A2B559C0-CF48-499C-A919-F6899EE3B88E}" presName="invisiNode" presStyleLbl="node1" presStyleIdx="2" presStyleCnt="3"/>
      <dgm:spPr/>
    </dgm:pt>
    <dgm:pt modelId="{58D55D57-F449-4E41-8E3E-BA7D22C8B46A}" type="pres">
      <dgm:prSet presAssocID="{A2B559C0-CF48-499C-A919-F6899EE3B88E}" presName="imagNode" presStyleLbl="fgImgPlace1" presStyleIdx="2" presStyleCnt="3" custScaleY="1363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B6FFFD-8717-4199-8B1A-5423DD78D337}" type="presOf" srcId="{A64DD46A-BF48-4258-86D0-994E042C8332}" destId="{583F630F-F2AE-4F64-A077-C35FF2E3EC1E}" srcOrd="0" destOrd="0" presId="urn:microsoft.com/office/officeart/2005/8/layout/pList2"/>
    <dgm:cxn modelId="{D12085BD-0B00-46D4-98FC-084A4A7D4A4A}" type="presOf" srcId="{A2B559C0-CF48-499C-A919-F6899EE3B88E}" destId="{833D2406-B7B4-4B9F-A119-7EB7CB04C966}" srcOrd="0" destOrd="0" presId="urn:microsoft.com/office/officeart/2005/8/layout/pList2"/>
    <dgm:cxn modelId="{29EE0968-268C-441C-81B7-4DF181D4BAE6}" type="presOf" srcId="{8F070450-1985-4795-8326-75ACC30DC9D8}" destId="{E47DA3C2-4C47-4AA5-83F6-1BC720B1D6E8}" srcOrd="0" destOrd="0" presId="urn:microsoft.com/office/officeart/2005/8/layout/pList2"/>
    <dgm:cxn modelId="{0D2C734B-46B6-4127-B5CD-8EE0CEBF7F75}" type="presOf" srcId="{B93745DF-61C3-4044-A68E-292CFFA4EB09}" destId="{ADA4B1F8-1C4A-49D3-875D-2401EC241C61}" srcOrd="0" destOrd="0" presId="urn:microsoft.com/office/officeart/2005/8/layout/pList2"/>
    <dgm:cxn modelId="{8A62DFF5-A112-4A95-8D40-EF2AD0C06E8D}" type="presOf" srcId="{78955417-43A0-4728-8D1F-094FC5324CF0}" destId="{DD657BE0-5F7B-445D-A7BF-19DEBC9D3AF0}" srcOrd="0" destOrd="0" presId="urn:microsoft.com/office/officeart/2005/8/layout/pList2"/>
    <dgm:cxn modelId="{B9BB6620-5E22-40F9-8121-11C12872D450}" srcId="{A64DD46A-BF48-4258-86D0-994E042C8332}" destId="{8F070450-1985-4795-8326-75ACC30DC9D8}" srcOrd="1" destOrd="0" parTransId="{18A60ED8-B403-474F-9CD4-23152ED3F315}" sibTransId="{B93745DF-61C3-4044-A68E-292CFFA4EB09}"/>
    <dgm:cxn modelId="{164F888E-12BB-4A11-A250-29FDAE9ABB50}" srcId="{A64DD46A-BF48-4258-86D0-994E042C8332}" destId="{B925E99E-5727-4EA2-B43B-11FF6D401E9C}" srcOrd="0" destOrd="0" parTransId="{8EF88037-6A21-41FE-B8B1-820614C70C0A}" sibTransId="{78955417-43A0-4728-8D1F-094FC5324CF0}"/>
    <dgm:cxn modelId="{439D605B-1436-4A9B-B015-6F017C20C662}" srcId="{A64DD46A-BF48-4258-86D0-994E042C8332}" destId="{A2B559C0-CF48-499C-A919-F6899EE3B88E}" srcOrd="2" destOrd="0" parTransId="{5883F819-5DD0-4069-BB80-71A7C58FDBB6}" sibTransId="{8A585F85-CD7C-4BE1-867B-065C96E62BD1}"/>
    <dgm:cxn modelId="{AF51C0C8-F981-4A44-9096-BEB725FBBE9E}" type="presOf" srcId="{B925E99E-5727-4EA2-B43B-11FF6D401E9C}" destId="{F446AC1B-76B4-41C8-8F7F-E4C99947FB3B}" srcOrd="0" destOrd="0" presId="urn:microsoft.com/office/officeart/2005/8/layout/pList2"/>
    <dgm:cxn modelId="{A9C8B05E-DCB7-4073-9A9B-01169EA0F46B}" type="presParOf" srcId="{583F630F-F2AE-4F64-A077-C35FF2E3EC1E}" destId="{B9CB2932-05A0-48B0-8CB0-8762839BFCEA}" srcOrd="0" destOrd="0" presId="urn:microsoft.com/office/officeart/2005/8/layout/pList2"/>
    <dgm:cxn modelId="{492B3F18-7C26-4883-BF29-21F67BE0030D}" type="presParOf" srcId="{583F630F-F2AE-4F64-A077-C35FF2E3EC1E}" destId="{8A066CDA-E42F-4700-A524-4D27CC1EC4E0}" srcOrd="1" destOrd="0" presId="urn:microsoft.com/office/officeart/2005/8/layout/pList2"/>
    <dgm:cxn modelId="{3AC61A92-6503-4A39-B50A-A7FC05EC270B}" type="presParOf" srcId="{8A066CDA-E42F-4700-A524-4D27CC1EC4E0}" destId="{F95C5841-40C4-4910-A914-B72CE5C4EDCA}" srcOrd="0" destOrd="0" presId="urn:microsoft.com/office/officeart/2005/8/layout/pList2"/>
    <dgm:cxn modelId="{D7F38FCB-1BA9-4727-97E2-D4F45D00BFC0}" type="presParOf" srcId="{F95C5841-40C4-4910-A914-B72CE5C4EDCA}" destId="{F446AC1B-76B4-41C8-8F7F-E4C99947FB3B}" srcOrd="0" destOrd="0" presId="urn:microsoft.com/office/officeart/2005/8/layout/pList2"/>
    <dgm:cxn modelId="{89128459-3866-43CA-9A36-45E71B6332A9}" type="presParOf" srcId="{F95C5841-40C4-4910-A914-B72CE5C4EDCA}" destId="{B59C7F06-141E-41FD-AAA6-F0C7C7B21FCC}" srcOrd="1" destOrd="0" presId="urn:microsoft.com/office/officeart/2005/8/layout/pList2"/>
    <dgm:cxn modelId="{ED3A8B95-4DCB-48D0-BF4C-FC31A09FF4F2}" type="presParOf" srcId="{F95C5841-40C4-4910-A914-B72CE5C4EDCA}" destId="{5C8DB6F9-71D0-4495-A43B-9C64EA1B740C}" srcOrd="2" destOrd="0" presId="urn:microsoft.com/office/officeart/2005/8/layout/pList2"/>
    <dgm:cxn modelId="{28971109-F814-4DEF-B0C6-6620B72BEF83}" type="presParOf" srcId="{8A066CDA-E42F-4700-A524-4D27CC1EC4E0}" destId="{DD657BE0-5F7B-445D-A7BF-19DEBC9D3AF0}" srcOrd="1" destOrd="0" presId="urn:microsoft.com/office/officeart/2005/8/layout/pList2"/>
    <dgm:cxn modelId="{1E9B0AF8-D719-41CD-AEDA-10642C01B162}" type="presParOf" srcId="{8A066CDA-E42F-4700-A524-4D27CC1EC4E0}" destId="{1F25D873-EAE3-4FAE-89D9-E7523B52A402}" srcOrd="2" destOrd="0" presId="urn:microsoft.com/office/officeart/2005/8/layout/pList2"/>
    <dgm:cxn modelId="{5C52168A-72CF-4211-98E5-E1B23605A49F}" type="presParOf" srcId="{1F25D873-EAE3-4FAE-89D9-E7523B52A402}" destId="{E47DA3C2-4C47-4AA5-83F6-1BC720B1D6E8}" srcOrd="0" destOrd="0" presId="urn:microsoft.com/office/officeart/2005/8/layout/pList2"/>
    <dgm:cxn modelId="{0F6DEF3F-009D-429A-A450-F63B74959154}" type="presParOf" srcId="{1F25D873-EAE3-4FAE-89D9-E7523B52A402}" destId="{FE558987-3B1B-4F98-8E6B-E88543FA92D4}" srcOrd="1" destOrd="0" presId="urn:microsoft.com/office/officeart/2005/8/layout/pList2"/>
    <dgm:cxn modelId="{59256580-B2A8-4259-88AC-32D34D483FC4}" type="presParOf" srcId="{1F25D873-EAE3-4FAE-89D9-E7523B52A402}" destId="{3298935E-B40B-486C-86FC-24F6E254C334}" srcOrd="2" destOrd="0" presId="urn:microsoft.com/office/officeart/2005/8/layout/pList2"/>
    <dgm:cxn modelId="{01BF5565-3F22-4D67-B2A9-B4F591E1BE06}" type="presParOf" srcId="{8A066CDA-E42F-4700-A524-4D27CC1EC4E0}" destId="{ADA4B1F8-1C4A-49D3-875D-2401EC241C61}" srcOrd="3" destOrd="0" presId="urn:microsoft.com/office/officeart/2005/8/layout/pList2"/>
    <dgm:cxn modelId="{1604C67E-5032-4CE9-90B2-EA155E039132}" type="presParOf" srcId="{8A066CDA-E42F-4700-A524-4D27CC1EC4E0}" destId="{C5220661-FED7-4224-8FAA-7EDFA615D64C}" srcOrd="4" destOrd="0" presId="urn:microsoft.com/office/officeart/2005/8/layout/pList2"/>
    <dgm:cxn modelId="{BC474069-A979-4021-A335-AA88F49C4E5E}" type="presParOf" srcId="{C5220661-FED7-4224-8FAA-7EDFA615D64C}" destId="{833D2406-B7B4-4B9F-A119-7EB7CB04C966}" srcOrd="0" destOrd="0" presId="urn:microsoft.com/office/officeart/2005/8/layout/pList2"/>
    <dgm:cxn modelId="{B1F6FD13-10E4-4C24-8BD7-A73D210763E8}" type="presParOf" srcId="{C5220661-FED7-4224-8FAA-7EDFA615D64C}" destId="{CD88BA89-2640-40E9-9493-422824034637}" srcOrd="1" destOrd="0" presId="urn:microsoft.com/office/officeart/2005/8/layout/pList2"/>
    <dgm:cxn modelId="{23CA300D-5AAC-4021-A607-AF4728C02D7A}" type="presParOf" srcId="{C5220661-FED7-4224-8FAA-7EDFA615D64C}" destId="{58D55D57-F449-4E41-8E3E-BA7D22C8B4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00C06-B7DE-4588-B925-B43F5D7B7B81}">
      <dsp:nvSpPr>
        <dsp:cNvPr id="0" name=""/>
        <dsp:cNvSpPr/>
      </dsp:nvSpPr>
      <dsp:spPr>
        <a:xfrm>
          <a:off x="0" y="68143"/>
          <a:ext cx="222269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Arial Rounded MT Bold" panose="020F0704030504030204" pitchFamily="34" charset="0"/>
            </a:rPr>
            <a:t>Mesohyl</a:t>
          </a:r>
          <a:endParaRPr lang="en-US" sz="2800" kern="1200" dirty="0">
            <a:solidFill>
              <a:srgbClr val="C00000"/>
            </a:solidFill>
            <a:latin typeface="Arial Rounded MT Bold" panose="020F0704030504030204" pitchFamily="34" charset="0"/>
          </a:endParaRPr>
        </a:p>
      </dsp:txBody>
      <dsp:txXfrm>
        <a:off x="0" y="68143"/>
        <a:ext cx="2222695" cy="1287000"/>
      </dsp:txXfrm>
    </dsp:sp>
    <dsp:sp modelId="{F0DFD9EE-F3E4-4CE3-A72B-3A59B698A89F}">
      <dsp:nvSpPr>
        <dsp:cNvPr id="0" name=""/>
        <dsp:cNvSpPr/>
      </dsp:nvSpPr>
      <dsp:spPr>
        <a:xfrm>
          <a:off x="2222695" y="68143"/>
          <a:ext cx="444539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7E9C7-D5EC-4BAE-825D-79A2DC6DC9E2}">
      <dsp:nvSpPr>
        <dsp:cNvPr id="0" name=""/>
        <dsp:cNvSpPr/>
      </dsp:nvSpPr>
      <dsp:spPr>
        <a:xfrm>
          <a:off x="2845050" y="68143"/>
          <a:ext cx="6045731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Collagen found between the inner canals and chambers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2845050" y="68143"/>
        <a:ext cx="6045731" cy="1287000"/>
      </dsp:txXfrm>
    </dsp:sp>
    <dsp:sp modelId="{087F094B-EEB1-41EA-B48C-B1E357BBF414}">
      <dsp:nvSpPr>
        <dsp:cNvPr id="0" name=""/>
        <dsp:cNvSpPr/>
      </dsp:nvSpPr>
      <dsp:spPr>
        <a:xfrm>
          <a:off x="0" y="1709799"/>
          <a:ext cx="222269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  <a:latin typeface="Arial Rounded MT Bold" panose="020F0704030504030204" pitchFamily="34" charset="0"/>
            </a:rPr>
            <a:t>Amoeboid cells</a:t>
          </a:r>
          <a:endParaRPr lang="en-US" sz="2800" kern="1200" dirty="0">
            <a:solidFill>
              <a:srgbClr val="C00000"/>
            </a:solidFill>
            <a:latin typeface="Arial Rounded MT Bold" panose="020F0704030504030204" pitchFamily="34" charset="0"/>
          </a:endParaRPr>
        </a:p>
      </dsp:txBody>
      <dsp:txXfrm>
        <a:off x="0" y="1709799"/>
        <a:ext cx="2222695" cy="1287000"/>
      </dsp:txXfrm>
    </dsp:sp>
    <dsp:sp modelId="{300351DC-D445-4625-AEDF-32B86C16CF8B}">
      <dsp:nvSpPr>
        <dsp:cNvPr id="0" name=""/>
        <dsp:cNvSpPr/>
      </dsp:nvSpPr>
      <dsp:spPr>
        <a:xfrm>
          <a:off x="2222695" y="1589143"/>
          <a:ext cx="444539" cy="1528312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AC26D-9135-4ED6-ABA6-F197FDA45B37}">
      <dsp:nvSpPr>
        <dsp:cNvPr id="0" name=""/>
        <dsp:cNvSpPr/>
      </dsp:nvSpPr>
      <dsp:spPr>
        <a:xfrm>
          <a:off x="2845050" y="1589143"/>
          <a:ext cx="6045731" cy="15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Located in the </a:t>
          </a:r>
          <a:r>
            <a:rPr lang="en-US" sz="2400" kern="1200" dirty="0" err="1" smtClean="0">
              <a:latin typeface="Arial Rounded MT Bold" panose="020F0704030504030204" pitchFamily="34" charset="0"/>
            </a:rPr>
            <a:t>mesohyl</a:t>
          </a:r>
          <a:r>
            <a:rPr lang="en-US" sz="2400" kern="1200" dirty="0" smtClean="0">
              <a:latin typeface="Arial Rounded MT Bold" panose="020F0704030504030204" pitchFamily="34" charset="0"/>
            </a:rPr>
            <a:t>, have different rules.</a:t>
          </a:r>
          <a:endParaRPr lang="en-US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Ex: </a:t>
          </a:r>
          <a:r>
            <a:rPr lang="en-US" sz="2400" kern="1200" dirty="0" err="1" smtClean="0">
              <a:latin typeface="Arial Rounded MT Bold" panose="020F0704030504030204" pitchFamily="34" charset="0"/>
            </a:rPr>
            <a:t>Archaeocyte</a:t>
          </a:r>
          <a:r>
            <a:rPr lang="en-US" sz="2400" kern="1200" dirty="0" smtClean="0">
              <a:latin typeface="Arial Rounded MT Bold" panose="020F0704030504030204" pitchFamily="34" charset="0"/>
            </a:rPr>
            <a:t> (Amoeboid” stem cells”), create spicules.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2845050" y="1589143"/>
        <a:ext cx="6045731" cy="152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B2932-05A0-48B0-8CB0-8762839BFCEA}">
      <dsp:nvSpPr>
        <dsp:cNvPr id="0" name=""/>
        <dsp:cNvSpPr/>
      </dsp:nvSpPr>
      <dsp:spPr>
        <a:xfrm>
          <a:off x="0" y="0"/>
          <a:ext cx="9566030" cy="2228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DB6F9-71D0-4495-A43B-9C64EA1B740C}">
      <dsp:nvSpPr>
        <dsp:cNvPr id="0" name=""/>
        <dsp:cNvSpPr/>
      </dsp:nvSpPr>
      <dsp:spPr>
        <a:xfrm>
          <a:off x="327161" y="0"/>
          <a:ext cx="2698421" cy="2156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6AC1B-76B4-41C8-8F7F-E4C99947FB3B}">
      <dsp:nvSpPr>
        <dsp:cNvPr id="0" name=""/>
        <dsp:cNvSpPr/>
      </dsp:nvSpPr>
      <dsp:spPr>
        <a:xfrm rot="10800000">
          <a:off x="287830" y="2228850"/>
          <a:ext cx="2713427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Asconoid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Simplest body plan, least common type, water enter the ostia and exit from the oscula.</a:t>
          </a:r>
          <a:endParaRPr lang="en-US" sz="2000" kern="1200" dirty="0"/>
        </a:p>
      </dsp:txBody>
      <dsp:txXfrm rot="10800000">
        <a:off x="371277" y="2228850"/>
        <a:ext cx="2546533" cy="2640703"/>
      </dsp:txXfrm>
    </dsp:sp>
    <dsp:sp modelId="{3298935E-B40B-486C-86FC-24F6E254C334}">
      <dsp:nvSpPr>
        <dsp:cNvPr id="0" name=""/>
        <dsp:cNvSpPr/>
      </dsp:nvSpPr>
      <dsp:spPr>
        <a:xfrm>
          <a:off x="3404268" y="82628"/>
          <a:ext cx="2713427" cy="20635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DA3C2-4C47-4AA5-83F6-1BC720B1D6E8}">
      <dsp:nvSpPr>
        <dsp:cNvPr id="0" name=""/>
        <dsp:cNvSpPr/>
      </dsp:nvSpPr>
      <dsp:spPr>
        <a:xfrm rot="10800000">
          <a:off x="3272599" y="2228850"/>
          <a:ext cx="297676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Syconoid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more chamber, </a:t>
          </a:r>
          <a:r>
            <a:rPr lang="en-US" sz="2000" b="0" kern="1200" dirty="0" err="1" smtClean="0"/>
            <a:t>choanocytes</a:t>
          </a:r>
          <a:r>
            <a:rPr lang="en-US" sz="2000" b="0" kern="1200" dirty="0" smtClean="0"/>
            <a:t> line the canal instead of </a:t>
          </a:r>
          <a:r>
            <a:rPr lang="en-US" sz="2000" b="0" kern="1200" dirty="0" err="1" smtClean="0"/>
            <a:t>spongocoel</a:t>
          </a:r>
          <a:r>
            <a:rPr lang="en-US" sz="2000" b="0" kern="1200" dirty="0" smtClean="0"/>
            <a:t>. </a:t>
          </a:r>
          <a:endParaRPr lang="en-US" sz="2000" b="0" kern="1200" dirty="0"/>
        </a:p>
      </dsp:txBody>
      <dsp:txXfrm rot="10800000">
        <a:off x="3356376" y="2228850"/>
        <a:ext cx="2809211" cy="2640373"/>
      </dsp:txXfrm>
    </dsp:sp>
    <dsp:sp modelId="{58D55D57-F449-4E41-8E3E-BA7D22C8B46A}">
      <dsp:nvSpPr>
        <dsp:cNvPr id="0" name=""/>
        <dsp:cNvSpPr/>
      </dsp:nvSpPr>
      <dsp:spPr>
        <a:xfrm>
          <a:off x="6542740" y="-1"/>
          <a:ext cx="2713427" cy="22288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D2406-B7B4-4B9F-A119-7EB7CB04C966}">
      <dsp:nvSpPr>
        <dsp:cNvPr id="0" name=""/>
        <dsp:cNvSpPr/>
      </dsp:nvSpPr>
      <dsp:spPr>
        <a:xfrm rot="10800000">
          <a:off x="6520707" y="2228851"/>
          <a:ext cx="2757493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Leuconoid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More complex, folded &amp; twisted, no </a:t>
          </a:r>
          <a:r>
            <a:rPr lang="en-US" sz="2000" b="0" kern="1200" dirty="0" err="1" smtClean="0"/>
            <a:t>spongocoel</a:t>
          </a:r>
          <a:r>
            <a:rPr lang="en-US" sz="2000" b="0" kern="1200" dirty="0" smtClean="0"/>
            <a:t> present</a:t>
          </a:r>
          <a:endParaRPr lang="en-US" sz="2000" b="0" kern="1200" dirty="0"/>
        </a:p>
      </dsp:txBody>
      <dsp:txXfrm rot="10800000">
        <a:off x="6604484" y="2228851"/>
        <a:ext cx="2589939" cy="2640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F66B-3E8B-4B0A-9547-062D234C4D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99B31-28DF-4F0D-8579-B10D426EF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57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89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00A0-D5CB-432B-AF93-3D541ED2A44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25F38F-EA47-4D24-8B8D-C1B09AAF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ad.Sirwan@ishik.edu.i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PTM965-1c&amp;t=7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04196" y="210026"/>
            <a:ext cx="91440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TISHK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INTERNATIONAL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Faculty of Education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Biology Department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2019- 2020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Lab.4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Porifera</a:t>
            </a:r>
            <a:endParaRPr kumimoji="0" lang="en-US" altLang="en-US" sz="4800" b="1" i="0" u="none" strike="noStrike" kern="1200" cap="none" spc="30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(Sponges)</a:t>
            </a:r>
            <a:r>
              <a:rPr kumimoji="0" lang="en-US" alt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nd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Grade)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: Yad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Sirwan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  <a:hlinkClick r:id="rId2"/>
              </a:rPr>
              <a:t>yad.Sirwan@ishik.edu.iq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82" y="-112295"/>
            <a:ext cx="2862180" cy="2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anatomy – Skeleton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987" y="2133600"/>
            <a:ext cx="9835625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It made of  </a:t>
            </a:r>
            <a:r>
              <a:rPr lang="en-US" sz="24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Spongin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which is soft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flexible or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Spicules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which is feel prickly, or both combined.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87" y="3057891"/>
            <a:ext cx="10415161" cy="2477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711" y="5641145"/>
            <a:ext cx="507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Note: Spicules is </a:t>
            </a:r>
            <a:r>
              <a:rPr lang="en-US" alt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made of calcium </a:t>
            </a:r>
            <a:r>
              <a:rPr lang="en-US" alt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carbonate, silica or </a:t>
            </a:r>
            <a:r>
              <a:rPr lang="en-US" altLang="en-US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spongin</a:t>
            </a:r>
            <a:r>
              <a:rPr lang="en-US" alt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[collagen].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71"/>
          <a:stretch/>
        </p:blipFill>
        <p:spPr>
          <a:xfrm>
            <a:off x="492371" y="534571"/>
            <a:ext cx="11001131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553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sponges water current</a:t>
            </a:r>
            <a:endParaRPr lang="en-US" dirty="0"/>
          </a:p>
        </p:txBody>
      </p:sp>
      <p:pic>
        <p:nvPicPr>
          <p:cNvPr id="3074" name="Picture 2" descr="Image result for ostia and osculum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" b="4853"/>
          <a:stretch/>
        </p:blipFill>
        <p:spPr bwMode="auto">
          <a:xfrm>
            <a:off x="6755590" y="1452764"/>
            <a:ext cx="5258219" cy="48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2925" y="2025748"/>
            <a:ext cx="501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Water enters the body of a sponge pores or </a:t>
            </a:r>
            <a:r>
              <a:rPr lang="en-US" sz="2400" b="1" dirty="0">
                <a:latin typeface="Arial Rounded MT Bold" panose="020F0704030504030204" pitchFamily="34" charset="0"/>
              </a:rPr>
              <a:t>ostia</a:t>
            </a:r>
            <a:r>
              <a:rPr lang="en-US" sz="2400" dirty="0">
                <a:latin typeface="Arial Rounded MT Bold" panose="020F0704030504030204" pitchFamily="34" charset="0"/>
              </a:rPr>
              <a:t>.   Water leaves the body by way of one or more large </a:t>
            </a:r>
            <a:r>
              <a:rPr lang="en-US" sz="2400" dirty="0" smtClean="0">
                <a:latin typeface="Arial Rounded MT Bold" panose="020F0704030504030204" pitchFamily="34" charset="0"/>
              </a:rPr>
              <a:t>pores </a:t>
            </a:r>
            <a:r>
              <a:rPr lang="en-US" sz="2400" dirty="0">
                <a:latin typeface="Arial Rounded MT Bold" panose="020F0704030504030204" pitchFamily="34" charset="0"/>
              </a:rPr>
              <a:t>or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oscula</a:t>
            </a:r>
            <a:r>
              <a:rPr lang="en-US" sz="2400" dirty="0" smtClean="0">
                <a:latin typeface="Arial Rounded MT Bold" panose="020F07040305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Water </a:t>
            </a:r>
            <a:r>
              <a:rPr lang="en-US" sz="2400" dirty="0">
                <a:latin typeface="Arial Rounded MT Bold" panose="020F0704030504030204" pitchFamily="34" charset="0"/>
              </a:rPr>
              <a:t>current bring food &amp; Oxygen, and take metabolic &amp; digestive wastes.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https://www.youtube.com/watch?v=RmPTM965-1c&amp;t=7s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887" y="97965"/>
            <a:ext cx="8911687" cy="86025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Sponge body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00" y="958222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Sponges may be divided into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basic grades or types based upon the arrangement of their water canal systems.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9814383"/>
              </p:ext>
            </p:extLst>
          </p:nvPr>
        </p:nvGraphicFramePr>
        <p:xfrm>
          <a:off x="1506000" y="1818479"/>
          <a:ext cx="956603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5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740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722" y="2053883"/>
            <a:ext cx="8915400" cy="420903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Asexual: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By Budding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Regeneration: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Can regenerate from broken parts.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Survival pods: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Unspecialized cells that remain dormant until conditions improve.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Sexual reproduction: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Hermaphroditic (sponges can’t self fertilize because egg and sperm are produced at separate times).</a:t>
            </a:r>
            <a:endParaRPr lang="en-US" sz="24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27162"/>
            <a:ext cx="8911687" cy="78265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246" y="1795976"/>
            <a:ext cx="8915400" cy="506202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Class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alcarea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contains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sponges having calcareous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spicules (Never contain sponging)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Mostly small in size (&lt;15 CM)</a:t>
            </a:r>
          </a:p>
          <a:p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Class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Demospongeia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Have spicules made of silicon dioxide,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spongin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or a combination of both.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Most sponges belong to this class.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442" y="966274"/>
            <a:ext cx="3371557" cy="2714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35" y="4648116"/>
            <a:ext cx="3934264" cy="22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541" y="2400886"/>
            <a:ext cx="8915400" cy="377762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Class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Hexactinellida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Spicules made of silica.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Usually found in deep water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Image result for Class Hexactinellid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5" y="1800665"/>
            <a:ext cx="5443366" cy="41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1223" y="1392701"/>
            <a:ext cx="68978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Thank you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53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1C03-101A-41ED-95F9-0AC9308B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030" y="633247"/>
            <a:ext cx="10088880" cy="92720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Objectives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9DC2-BCE6-4401-9003-A92D05A0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385" y="2085069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Define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Understanding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characteristics.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Identify parts and shapes of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Porfera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34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Phylum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407" y="1908516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means “pore-bearing” and refers to the numerous pores and channels that permeate a sponge’s body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From </a:t>
            </a:r>
            <a:r>
              <a:rPr lang="en-US" alt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few cm to over 1 m in </a:t>
            </a:r>
            <a:r>
              <a:rPr lang="en-US" alt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size.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All sponges are aquatic, marine or freshwater.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Sponges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Over 5000 species.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2% of all sponges are fresh water sponges.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94" y="2760641"/>
            <a:ext cx="2876427" cy="26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832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General characteristics of Sponges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692" y="1817929"/>
            <a:ext cx="8915400" cy="42902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Most primitive of the multi cellular animals.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 tissue or organs.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Made up collection of cells.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They are sessile, so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they depend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 upon the 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water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 drawn through these tiny pores and canals for obtaining food and oxygen and eliminating wastes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Mostly asymmetrical in shape.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They are </a:t>
            </a: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ermaphrodites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(individuals produce both male and female gametes at different times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).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They eat bacteria, microscopic algae,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rotists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and suspected organic matter.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9" y="62567"/>
            <a:ext cx="11624042" cy="72522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Sponge diversity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262"/>
            <a:ext cx="3263705" cy="244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79" y="838200"/>
            <a:ext cx="3821723" cy="4478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8" y="4157275"/>
            <a:ext cx="3800718" cy="252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737" y="838200"/>
            <a:ext cx="3167005" cy="4432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633045"/>
            <a:ext cx="324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Tube sponge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0788" y="5419430"/>
            <a:ext cx="369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Barrel sponge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737" y="5347864"/>
            <a:ext cx="316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Vase sponge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611" y="6059521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Rope </a:t>
            </a:r>
            <a:r>
              <a:rPr lang="en-US" sz="2400" dirty="0">
                <a:latin typeface="Arial Rounded MT Bold" panose="020F0704030504030204" pitchFamily="34" charset="0"/>
              </a:rPr>
              <a:t>sponge</a:t>
            </a:r>
          </a:p>
        </p:txBody>
      </p:sp>
    </p:spTree>
    <p:extLst>
      <p:ext uri="{BB962C8B-B14F-4D97-AF65-F5344CB8AC3E}">
        <p14:creationId xmlns:p14="http://schemas.microsoft.com/office/powerpoint/2010/main" val="15156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18230"/>
            <a:ext cx="8911687" cy="76859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imple sponge anatomy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 r="1254"/>
          <a:stretch/>
        </p:blipFill>
        <p:spPr bwMode="auto">
          <a:xfrm>
            <a:off x="225912" y="1361036"/>
            <a:ext cx="11816033" cy="54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anatomy –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91" y="1753772"/>
            <a:ext cx="8915400" cy="2086708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Pinacocytes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 Thin, flat cells tat line the outer surface of sponge.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Some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pinacocyte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are specialized into tube like cells called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porocytes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Porocytes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 create the pores that 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connects 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inside to the outside of sponges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nd 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regulate water circulation.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231" r="1394"/>
          <a:stretch/>
        </p:blipFill>
        <p:spPr>
          <a:xfrm>
            <a:off x="7976382" y="3263705"/>
            <a:ext cx="4285999" cy="3418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591" y="4606959"/>
            <a:ext cx="796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latin typeface="Arial Rounded MT Bold" panose="020F0704030504030204" pitchFamily="34" charset="0"/>
              </a:rPr>
              <a:t>Choanocytes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(collar cells): act as a pump to bring water into the sponge.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Create water current for filter feeding</a:t>
            </a:r>
          </a:p>
        </p:txBody>
      </p:sp>
    </p:spTree>
    <p:extLst>
      <p:ext uri="{BB962C8B-B14F-4D97-AF65-F5344CB8AC3E}">
        <p14:creationId xmlns:p14="http://schemas.microsoft.com/office/powerpoint/2010/main" val="40766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rchaeocy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09" y="2755190"/>
            <a:ext cx="3952191" cy="30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anatomy –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109" y="2298183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Archaeocytes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 Cells move around in the </a:t>
            </a:r>
            <a:r>
              <a:rPr lang="en-US" sz="22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mesohyl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and can specialize to other functions including: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Reproduction.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Can differentiate into other specialized cell types.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Storing and transporting foods.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Secreting skeletal elements.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857" y="429066"/>
            <a:ext cx="8911687" cy="1280890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Porifera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anatomy – Sponge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84480"/>
              </p:ext>
            </p:extLst>
          </p:nvPr>
        </p:nvGraphicFramePr>
        <p:xfrm>
          <a:off x="323557" y="1575142"/>
          <a:ext cx="8890782" cy="318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5613" t="660" r="22415" b="8296"/>
          <a:stretch/>
        </p:blipFill>
        <p:spPr>
          <a:xfrm>
            <a:off x="10076742" y="1905000"/>
            <a:ext cx="2025748" cy="2855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901" y="4895556"/>
            <a:ext cx="3952875" cy="196244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214339" y="2493277"/>
            <a:ext cx="1537652" cy="168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21305" y="4600135"/>
            <a:ext cx="1221471" cy="147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1064</TotalTime>
  <Words>547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Berlin Sans FB</vt:lpstr>
      <vt:lpstr>Calibri</vt:lpstr>
      <vt:lpstr>Century Gothic</vt:lpstr>
      <vt:lpstr>Times</vt:lpstr>
      <vt:lpstr>Wingdings</vt:lpstr>
      <vt:lpstr>Wingdings 3</vt:lpstr>
      <vt:lpstr>ヒラギノ角ゴ Pro W3</vt:lpstr>
      <vt:lpstr>Wisp</vt:lpstr>
      <vt:lpstr>PowerPoint Presentation</vt:lpstr>
      <vt:lpstr>Objectives</vt:lpstr>
      <vt:lpstr>Phylum Porifera overview</vt:lpstr>
      <vt:lpstr>General characteristics of Sponges</vt:lpstr>
      <vt:lpstr>Sponge diversity</vt:lpstr>
      <vt:lpstr>Porifera Anatomy</vt:lpstr>
      <vt:lpstr>Porifera anatomy – Cell types</vt:lpstr>
      <vt:lpstr>Porifera anatomy – Cell types</vt:lpstr>
      <vt:lpstr>Porifera anatomy – Sponge support</vt:lpstr>
      <vt:lpstr>Porifera anatomy – Skeleton types</vt:lpstr>
      <vt:lpstr>PowerPoint Presentation</vt:lpstr>
      <vt:lpstr>sponges water current</vt:lpstr>
      <vt:lpstr>Sponge body construction</vt:lpstr>
      <vt:lpstr>Porifera reproduction</vt:lpstr>
      <vt:lpstr>Porifera classes</vt:lpstr>
      <vt:lpstr>Porifera classes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</dc:creator>
  <cp:lastModifiedBy>Yad Sirwan</cp:lastModifiedBy>
  <cp:revision>37</cp:revision>
  <dcterms:created xsi:type="dcterms:W3CDTF">2019-11-28T17:02:00Z</dcterms:created>
  <dcterms:modified xsi:type="dcterms:W3CDTF">2019-11-30T12:12:25Z</dcterms:modified>
</cp:coreProperties>
</file>