
<file path=[Content_Types].xml><?xml version="1.0" encoding="utf-8"?>
<Types xmlns="http://schemas.openxmlformats.org/package/2006/content-types">
  <Default Extension="jfif" ContentType="image/jpeg"/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9" r:id="rId2"/>
  </p:sldMasterIdLst>
  <p:sldIdLst>
    <p:sldId id="274" r:id="rId3"/>
    <p:sldId id="258" r:id="rId4"/>
    <p:sldId id="257" r:id="rId5"/>
    <p:sldId id="259" r:id="rId6"/>
    <p:sldId id="275" r:id="rId7"/>
    <p:sldId id="277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6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D2104E-407A-4275-8816-65A1583193B8}" v="16" dt="2019-10-08T08:20:30.9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mal Surji" userId="de92a87c735e2102" providerId="LiveId" clId="{FED2104E-407A-4275-8816-65A1583193B8}"/>
    <pc:docChg chg="custSel addSld modSld">
      <pc:chgData name="Kemal Surji" userId="de92a87c735e2102" providerId="LiveId" clId="{FED2104E-407A-4275-8816-65A1583193B8}" dt="2019-10-08T08:23:03.527" v="126" actId="1076"/>
      <pc:docMkLst>
        <pc:docMk/>
      </pc:docMkLst>
      <pc:sldChg chg="modSp">
        <pc:chgData name="Kemal Surji" userId="de92a87c735e2102" providerId="LiveId" clId="{FED2104E-407A-4275-8816-65A1583193B8}" dt="2019-10-08T08:20:30.975" v="104"/>
        <pc:sldMkLst>
          <pc:docMk/>
          <pc:sldMk cId="861263246" sldId="256"/>
        </pc:sldMkLst>
        <pc:spChg chg="mod">
          <ac:chgData name="Kemal Surji" userId="de92a87c735e2102" providerId="LiveId" clId="{FED2104E-407A-4275-8816-65A1583193B8}" dt="2019-10-08T08:20:30.975" v="104"/>
          <ac:spMkLst>
            <pc:docMk/>
            <pc:sldMk cId="861263246" sldId="256"/>
            <ac:spMk id="2" creationId="{84005555-6600-40DF-BEB7-CF088346A7B8}"/>
          </ac:spMkLst>
        </pc:spChg>
      </pc:sldChg>
      <pc:sldChg chg="modSp">
        <pc:chgData name="Kemal Surji" userId="de92a87c735e2102" providerId="LiveId" clId="{FED2104E-407A-4275-8816-65A1583193B8}" dt="2019-10-08T08:21:29.902" v="106" actId="1076"/>
        <pc:sldMkLst>
          <pc:docMk/>
          <pc:sldMk cId="2917013983" sldId="261"/>
        </pc:sldMkLst>
        <pc:spChg chg="mod">
          <ac:chgData name="Kemal Surji" userId="de92a87c735e2102" providerId="LiveId" clId="{FED2104E-407A-4275-8816-65A1583193B8}" dt="2019-10-08T08:21:29.902" v="106" actId="1076"/>
          <ac:spMkLst>
            <pc:docMk/>
            <pc:sldMk cId="2917013983" sldId="261"/>
            <ac:spMk id="3" creationId="{3C8EE18F-692F-4C76-B412-9098B302B128}"/>
          </ac:spMkLst>
        </pc:spChg>
      </pc:sldChg>
      <pc:sldChg chg="modSp">
        <pc:chgData name="Kemal Surji" userId="de92a87c735e2102" providerId="LiveId" clId="{FED2104E-407A-4275-8816-65A1583193B8}" dt="2019-10-08T08:21:41.313" v="108" actId="1076"/>
        <pc:sldMkLst>
          <pc:docMk/>
          <pc:sldMk cId="2987358859" sldId="262"/>
        </pc:sldMkLst>
        <pc:spChg chg="mod">
          <ac:chgData name="Kemal Surji" userId="de92a87c735e2102" providerId="LiveId" clId="{FED2104E-407A-4275-8816-65A1583193B8}" dt="2019-10-08T08:21:41.313" v="108" actId="1076"/>
          <ac:spMkLst>
            <pc:docMk/>
            <pc:sldMk cId="2987358859" sldId="262"/>
            <ac:spMk id="3" creationId="{3C8EE18F-692F-4C76-B412-9098B302B128}"/>
          </ac:spMkLst>
        </pc:spChg>
      </pc:sldChg>
      <pc:sldChg chg="addSp modSp">
        <pc:chgData name="Kemal Surji" userId="de92a87c735e2102" providerId="LiveId" clId="{FED2104E-407A-4275-8816-65A1583193B8}" dt="2019-10-08T08:21:48.910" v="110" actId="1076"/>
        <pc:sldMkLst>
          <pc:docMk/>
          <pc:sldMk cId="1731038014" sldId="263"/>
        </pc:sldMkLst>
        <pc:spChg chg="mod">
          <ac:chgData name="Kemal Surji" userId="de92a87c735e2102" providerId="LiveId" clId="{FED2104E-407A-4275-8816-65A1583193B8}" dt="2019-10-08T08:21:48.910" v="110" actId="1076"/>
          <ac:spMkLst>
            <pc:docMk/>
            <pc:sldMk cId="1731038014" sldId="263"/>
            <ac:spMk id="3" creationId="{3C8EE18F-692F-4C76-B412-9098B302B128}"/>
          </ac:spMkLst>
        </pc:spChg>
        <pc:picChg chg="add mod">
          <ac:chgData name="Kemal Surji" userId="de92a87c735e2102" providerId="LiveId" clId="{FED2104E-407A-4275-8816-65A1583193B8}" dt="2019-10-08T08:00:47.843" v="4" actId="1076"/>
          <ac:picMkLst>
            <pc:docMk/>
            <pc:sldMk cId="1731038014" sldId="263"/>
            <ac:picMk id="5" creationId="{DB093DBF-CADE-4C7F-999F-F2D640A954A8}"/>
          </ac:picMkLst>
        </pc:picChg>
      </pc:sldChg>
      <pc:sldChg chg="addSp modSp">
        <pc:chgData name="Kemal Surji" userId="de92a87c735e2102" providerId="LiveId" clId="{FED2104E-407A-4275-8816-65A1583193B8}" dt="2019-10-08T08:21:57.204" v="112" actId="1076"/>
        <pc:sldMkLst>
          <pc:docMk/>
          <pc:sldMk cId="1015662887" sldId="264"/>
        </pc:sldMkLst>
        <pc:spChg chg="mod">
          <ac:chgData name="Kemal Surji" userId="de92a87c735e2102" providerId="LiveId" clId="{FED2104E-407A-4275-8816-65A1583193B8}" dt="2019-10-08T08:21:57.204" v="112" actId="1076"/>
          <ac:spMkLst>
            <pc:docMk/>
            <pc:sldMk cId="1015662887" sldId="264"/>
            <ac:spMk id="3" creationId="{3C8EE18F-692F-4C76-B412-9098B302B128}"/>
          </ac:spMkLst>
        </pc:spChg>
        <pc:picChg chg="add mod modCrop">
          <ac:chgData name="Kemal Surji" userId="de92a87c735e2102" providerId="LiveId" clId="{FED2104E-407A-4275-8816-65A1583193B8}" dt="2019-10-08T08:02:38.251" v="12" actId="1076"/>
          <ac:picMkLst>
            <pc:docMk/>
            <pc:sldMk cId="1015662887" sldId="264"/>
            <ac:picMk id="5" creationId="{C000F582-0D2D-4186-B1EE-C0B12ABE41EF}"/>
          </ac:picMkLst>
        </pc:picChg>
      </pc:sldChg>
      <pc:sldChg chg="addSp modSp">
        <pc:chgData name="Kemal Surji" userId="de92a87c735e2102" providerId="LiveId" clId="{FED2104E-407A-4275-8816-65A1583193B8}" dt="2019-10-08T08:22:10.987" v="114" actId="1076"/>
        <pc:sldMkLst>
          <pc:docMk/>
          <pc:sldMk cId="3975895575" sldId="265"/>
        </pc:sldMkLst>
        <pc:spChg chg="mod">
          <ac:chgData name="Kemal Surji" userId="de92a87c735e2102" providerId="LiveId" clId="{FED2104E-407A-4275-8816-65A1583193B8}" dt="2019-10-08T08:22:10.987" v="114" actId="1076"/>
          <ac:spMkLst>
            <pc:docMk/>
            <pc:sldMk cId="3975895575" sldId="265"/>
            <ac:spMk id="3" creationId="{3C8EE18F-692F-4C76-B412-9098B302B128}"/>
          </ac:spMkLst>
        </pc:spChg>
        <pc:picChg chg="add mod">
          <ac:chgData name="Kemal Surji" userId="de92a87c735e2102" providerId="LiveId" clId="{FED2104E-407A-4275-8816-65A1583193B8}" dt="2019-10-08T08:03:12.809" v="19" actId="1076"/>
          <ac:picMkLst>
            <pc:docMk/>
            <pc:sldMk cId="3975895575" sldId="265"/>
            <ac:picMk id="5" creationId="{42EA19D7-E17F-4384-9A9F-09CD47200D7D}"/>
          </ac:picMkLst>
        </pc:picChg>
      </pc:sldChg>
      <pc:sldChg chg="addSp modSp">
        <pc:chgData name="Kemal Surji" userId="de92a87c735e2102" providerId="LiveId" clId="{FED2104E-407A-4275-8816-65A1583193B8}" dt="2019-10-08T08:22:23.267" v="116" actId="1076"/>
        <pc:sldMkLst>
          <pc:docMk/>
          <pc:sldMk cId="2045739924" sldId="266"/>
        </pc:sldMkLst>
        <pc:spChg chg="mod">
          <ac:chgData name="Kemal Surji" userId="de92a87c735e2102" providerId="LiveId" clId="{FED2104E-407A-4275-8816-65A1583193B8}" dt="2019-10-08T08:22:23.267" v="116" actId="1076"/>
          <ac:spMkLst>
            <pc:docMk/>
            <pc:sldMk cId="2045739924" sldId="266"/>
            <ac:spMk id="3" creationId="{3C8EE18F-692F-4C76-B412-9098B302B128}"/>
          </ac:spMkLst>
        </pc:spChg>
        <pc:picChg chg="add mod modCrop">
          <ac:chgData name="Kemal Surji" userId="de92a87c735e2102" providerId="LiveId" clId="{FED2104E-407A-4275-8816-65A1583193B8}" dt="2019-10-08T08:03:58.513" v="27" actId="732"/>
          <ac:picMkLst>
            <pc:docMk/>
            <pc:sldMk cId="2045739924" sldId="266"/>
            <ac:picMk id="5" creationId="{2DBA3081-1E79-445D-B132-23CA9C8BA604}"/>
          </ac:picMkLst>
        </pc:picChg>
      </pc:sldChg>
      <pc:sldChg chg="addSp modSp">
        <pc:chgData name="Kemal Surji" userId="de92a87c735e2102" providerId="LiveId" clId="{FED2104E-407A-4275-8816-65A1583193B8}" dt="2019-10-08T08:22:31.597" v="118" actId="1076"/>
        <pc:sldMkLst>
          <pc:docMk/>
          <pc:sldMk cId="2943609851" sldId="267"/>
        </pc:sldMkLst>
        <pc:spChg chg="mod">
          <ac:chgData name="Kemal Surji" userId="de92a87c735e2102" providerId="LiveId" clId="{FED2104E-407A-4275-8816-65A1583193B8}" dt="2019-10-08T08:22:31.597" v="118" actId="1076"/>
          <ac:spMkLst>
            <pc:docMk/>
            <pc:sldMk cId="2943609851" sldId="267"/>
            <ac:spMk id="3" creationId="{C44C0876-9D3F-4D27-8FD0-7718C312CEF8}"/>
          </ac:spMkLst>
        </pc:spChg>
        <pc:picChg chg="add mod modCrop">
          <ac:chgData name="Kemal Surji" userId="de92a87c735e2102" providerId="LiveId" clId="{FED2104E-407A-4275-8816-65A1583193B8}" dt="2019-10-08T08:04:43.941" v="34" actId="1076"/>
          <ac:picMkLst>
            <pc:docMk/>
            <pc:sldMk cId="2943609851" sldId="267"/>
            <ac:picMk id="5" creationId="{2587F5C9-4571-413D-9615-A8F150D04F54}"/>
          </ac:picMkLst>
        </pc:picChg>
      </pc:sldChg>
      <pc:sldChg chg="addSp modSp">
        <pc:chgData name="Kemal Surji" userId="de92a87c735e2102" providerId="LiveId" clId="{FED2104E-407A-4275-8816-65A1583193B8}" dt="2019-10-08T08:22:40.417" v="120" actId="1076"/>
        <pc:sldMkLst>
          <pc:docMk/>
          <pc:sldMk cId="455043539" sldId="268"/>
        </pc:sldMkLst>
        <pc:spChg chg="mod">
          <ac:chgData name="Kemal Surji" userId="de92a87c735e2102" providerId="LiveId" clId="{FED2104E-407A-4275-8816-65A1583193B8}" dt="2019-10-08T08:22:40.417" v="120" actId="1076"/>
          <ac:spMkLst>
            <pc:docMk/>
            <pc:sldMk cId="455043539" sldId="268"/>
            <ac:spMk id="3" creationId="{52D0B526-B0B4-498D-93AC-3DD1B1667000}"/>
          </ac:spMkLst>
        </pc:spChg>
        <pc:picChg chg="add mod">
          <ac:chgData name="Kemal Surji" userId="de92a87c735e2102" providerId="LiveId" clId="{FED2104E-407A-4275-8816-65A1583193B8}" dt="2019-10-08T08:05:39.129" v="39" actId="1076"/>
          <ac:picMkLst>
            <pc:docMk/>
            <pc:sldMk cId="455043539" sldId="268"/>
            <ac:picMk id="5" creationId="{7E962AA6-0AD2-4561-BD42-74600C368925}"/>
          </ac:picMkLst>
        </pc:picChg>
      </pc:sldChg>
      <pc:sldChg chg="addSp modSp">
        <pc:chgData name="Kemal Surji" userId="de92a87c735e2102" providerId="LiveId" clId="{FED2104E-407A-4275-8816-65A1583193B8}" dt="2019-10-08T08:22:47.936" v="122" actId="1076"/>
        <pc:sldMkLst>
          <pc:docMk/>
          <pc:sldMk cId="1058300412" sldId="269"/>
        </pc:sldMkLst>
        <pc:spChg chg="mod">
          <ac:chgData name="Kemal Surji" userId="de92a87c735e2102" providerId="LiveId" clId="{FED2104E-407A-4275-8816-65A1583193B8}" dt="2019-10-08T08:22:47.936" v="122" actId="1076"/>
          <ac:spMkLst>
            <pc:docMk/>
            <pc:sldMk cId="1058300412" sldId="269"/>
            <ac:spMk id="3" creationId="{52D0B526-B0B4-498D-93AC-3DD1B1667000}"/>
          </ac:spMkLst>
        </pc:spChg>
        <pc:picChg chg="add mod">
          <ac:chgData name="Kemal Surji" userId="de92a87c735e2102" providerId="LiveId" clId="{FED2104E-407A-4275-8816-65A1583193B8}" dt="2019-10-08T08:07:06.684" v="46" actId="1076"/>
          <ac:picMkLst>
            <pc:docMk/>
            <pc:sldMk cId="1058300412" sldId="269"/>
            <ac:picMk id="5" creationId="{BD859895-8DC8-4E06-944D-58E16D035784}"/>
          </ac:picMkLst>
        </pc:picChg>
      </pc:sldChg>
      <pc:sldChg chg="addSp modSp">
        <pc:chgData name="Kemal Surji" userId="de92a87c735e2102" providerId="LiveId" clId="{FED2104E-407A-4275-8816-65A1583193B8}" dt="2019-10-08T08:22:55.038" v="124" actId="1076"/>
        <pc:sldMkLst>
          <pc:docMk/>
          <pc:sldMk cId="1995455058" sldId="270"/>
        </pc:sldMkLst>
        <pc:spChg chg="mod">
          <ac:chgData name="Kemal Surji" userId="de92a87c735e2102" providerId="LiveId" clId="{FED2104E-407A-4275-8816-65A1583193B8}" dt="2019-10-08T08:22:55.038" v="124" actId="1076"/>
          <ac:spMkLst>
            <pc:docMk/>
            <pc:sldMk cId="1995455058" sldId="270"/>
            <ac:spMk id="3" creationId="{52D0B526-B0B4-498D-93AC-3DD1B1667000}"/>
          </ac:spMkLst>
        </pc:spChg>
        <pc:picChg chg="add mod">
          <ac:chgData name="Kemal Surji" userId="de92a87c735e2102" providerId="LiveId" clId="{FED2104E-407A-4275-8816-65A1583193B8}" dt="2019-10-08T08:07:53.152" v="54" actId="1076"/>
          <ac:picMkLst>
            <pc:docMk/>
            <pc:sldMk cId="1995455058" sldId="270"/>
            <ac:picMk id="5" creationId="{68F4EFC0-988A-4B34-87F5-E30FA0660F6C}"/>
          </ac:picMkLst>
        </pc:picChg>
      </pc:sldChg>
      <pc:sldChg chg="addSp modSp">
        <pc:chgData name="Kemal Surji" userId="de92a87c735e2102" providerId="LiveId" clId="{FED2104E-407A-4275-8816-65A1583193B8}" dt="2019-10-08T08:23:03.527" v="126" actId="1076"/>
        <pc:sldMkLst>
          <pc:docMk/>
          <pc:sldMk cId="3086781137" sldId="271"/>
        </pc:sldMkLst>
        <pc:spChg chg="mod">
          <ac:chgData name="Kemal Surji" userId="de92a87c735e2102" providerId="LiveId" clId="{FED2104E-407A-4275-8816-65A1583193B8}" dt="2019-10-08T08:23:03.527" v="126" actId="1076"/>
          <ac:spMkLst>
            <pc:docMk/>
            <pc:sldMk cId="3086781137" sldId="271"/>
            <ac:spMk id="3" creationId="{52D0B526-B0B4-498D-93AC-3DD1B1667000}"/>
          </ac:spMkLst>
        </pc:spChg>
        <pc:picChg chg="add mod modCrop">
          <ac:chgData name="Kemal Surji" userId="de92a87c735e2102" providerId="LiveId" clId="{FED2104E-407A-4275-8816-65A1583193B8}" dt="2019-10-08T08:08:31.740" v="61" actId="1076"/>
          <ac:picMkLst>
            <pc:docMk/>
            <pc:sldMk cId="3086781137" sldId="271"/>
            <ac:picMk id="5" creationId="{F08E453A-59AB-48B2-82CB-CCE0F34C714D}"/>
          </ac:picMkLst>
        </pc:picChg>
      </pc:sldChg>
      <pc:sldChg chg="addSp delSp modSp add modAnim">
        <pc:chgData name="Kemal Surji" userId="de92a87c735e2102" providerId="LiveId" clId="{FED2104E-407A-4275-8816-65A1583193B8}" dt="2019-10-08T08:18:25.589" v="65" actId="14100"/>
        <pc:sldMkLst>
          <pc:docMk/>
          <pc:sldMk cId="2208047707" sldId="272"/>
        </pc:sldMkLst>
        <pc:spChg chg="del">
          <ac:chgData name="Kemal Surji" userId="de92a87c735e2102" providerId="LiveId" clId="{FED2104E-407A-4275-8816-65A1583193B8}" dt="2019-10-08T08:18:15.196" v="63"/>
          <ac:spMkLst>
            <pc:docMk/>
            <pc:sldMk cId="2208047707" sldId="272"/>
            <ac:spMk id="3" creationId="{16AEE8CB-02AD-4082-97F8-A4BB112F9EA4}"/>
          </ac:spMkLst>
        </pc:spChg>
        <pc:picChg chg="add mod">
          <ac:chgData name="Kemal Surji" userId="de92a87c735e2102" providerId="LiveId" clId="{FED2104E-407A-4275-8816-65A1583193B8}" dt="2019-10-08T08:18:25.589" v="65" actId="14100"/>
          <ac:picMkLst>
            <pc:docMk/>
            <pc:sldMk cId="2208047707" sldId="272"/>
            <ac:picMk id="4" creationId="{54FE72AE-A556-4FDD-8356-F8A7292BD9C7}"/>
          </ac:picMkLst>
        </pc:picChg>
      </pc:sldChg>
      <pc:sldChg chg="delSp modSp add">
        <pc:chgData name="Kemal Surji" userId="de92a87c735e2102" providerId="LiveId" clId="{FED2104E-407A-4275-8816-65A1583193B8}" dt="2019-10-08T08:20:17.638" v="101" actId="1076"/>
        <pc:sldMkLst>
          <pc:docMk/>
          <pc:sldMk cId="1297474036" sldId="273"/>
        </pc:sldMkLst>
        <pc:spChg chg="mod">
          <ac:chgData name="Kemal Surji" userId="de92a87c735e2102" providerId="LiveId" clId="{FED2104E-407A-4275-8816-65A1583193B8}" dt="2019-10-08T08:20:17.638" v="101" actId="1076"/>
          <ac:spMkLst>
            <pc:docMk/>
            <pc:sldMk cId="1297474036" sldId="273"/>
            <ac:spMk id="2" creationId="{ECAF810F-EE1E-431A-AAC3-B544E68A943A}"/>
          </ac:spMkLst>
        </pc:spChg>
        <pc:spChg chg="del">
          <ac:chgData name="Kemal Surji" userId="de92a87c735e2102" providerId="LiveId" clId="{FED2104E-407A-4275-8816-65A1583193B8}" dt="2019-10-08T08:18:50.805" v="67" actId="478"/>
          <ac:spMkLst>
            <pc:docMk/>
            <pc:sldMk cId="1297474036" sldId="273"/>
            <ac:spMk id="3" creationId="{8FA03927-1E9E-476E-B15D-B5C43D8AFE2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BD17-FDFC-49A2-B58A-8A95FAA4BED0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0A6441B-9409-4EC6-8B48-45B8842A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57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BD17-FDFC-49A2-B58A-8A95FAA4BED0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0A6441B-9409-4EC6-8B48-45B8842A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68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BD17-FDFC-49A2-B58A-8A95FAA4BED0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0A6441B-9409-4EC6-8B48-45B8842AA64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2457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BD17-FDFC-49A2-B58A-8A95FAA4BED0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0A6441B-9409-4EC6-8B48-45B8842A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75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BD17-FDFC-49A2-B58A-8A95FAA4BED0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0A6441B-9409-4EC6-8B48-45B8842AA64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4079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BD17-FDFC-49A2-B58A-8A95FAA4BED0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0A6441B-9409-4EC6-8B48-45B8842A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44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BD17-FDFC-49A2-B58A-8A95FAA4BED0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441B-9409-4EC6-8B48-45B8842A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03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BD17-FDFC-49A2-B58A-8A95FAA4BED0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441B-9409-4EC6-8B48-45B8842A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51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4AA1C-6D74-4277-B057-27BF5D0F4F5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95D32-D43D-425C-9FEB-170795E99C08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827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4AA1C-6D74-4277-B057-27BF5D0F4F5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95D32-D43D-425C-9FEB-170795E99C08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906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4AA1C-6D74-4277-B057-27BF5D0F4F5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95D32-D43D-425C-9FEB-170795E99C08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029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BD17-FDFC-49A2-B58A-8A95FAA4BED0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441B-9409-4EC6-8B48-45B8842A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24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4AA1C-6D74-4277-B057-27BF5D0F4F5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95D32-D43D-425C-9FEB-170795E99C08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5088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4AA1C-6D74-4277-B057-27BF5D0F4F5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95D32-D43D-425C-9FEB-170795E99C08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1323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4AA1C-6D74-4277-B057-27BF5D0F4F5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95D32-D43D-425C-9FEB-170795E99C08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1722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4AA1C-6D74-4277-B057-27BF5D0F4F5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95D32-D43D-425C-9FEB-170795E99C08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547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4AA1C-6D74-4277-B057-27BF5D0F4F5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95D32-D43D-425C-9FEB-170795E99C08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2507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4AA1C-6D74-4277-B057-27BF5D0F4F5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95D32-D43D-425C-9FEB-170795E99C08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6899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4AA1C-6D74-4277-B057-27BF5D0F4F5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95D32-D43D-425C-9FEB-170795E99C08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9573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4AA1C-6D74-4277-B057-27BF5D0F4F5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95D32-D43D-425C-9FEB-170795E99C08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53696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4AA1C-6D74-4277-B057-27BF5D0F4F5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95D32-D43D-425C-9FEB-170795E99C08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2470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4AA1C-6D74-4277-B057-27BF5D0F4F5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95D32-D43D-425C-9FEB-170795E99C08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408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BD17-FDFC-49A2-B58A-8A95FAA4BED0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0A6441B-9409-4EC6-8B48-45B8842A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86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4AA1C-6D74-4277-B057-27BF5D0F4F5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95D32-D43D-425C-9FEB-170795E99C08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9113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4AA1C-6D74-4277-B057-27BF5D0F4F5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95D32-D43D-425C-9FEB-170795E99C08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8767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4AA1C-6D74-4277-B057-27BF5D0F4F5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95D32-D43D-425C-9FEB-170795E99C08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940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BD17-FDFC-49A2-B58A-8A95FAA4BED0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0A6441B-9409-4EC6-8B48-45B8842A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65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BD17-FDFC-49A2-B58A-8A95FAA4BED0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0A6441B-9409-4EC6-8B48-45B8842A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51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BD17-FDFC-49A2-B58A-8A95FAA4BED0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441B-9409-4EC6-8B48-45B8842A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88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BD17-FDFC-49A2-B58A-8A95FAA4BED0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441B-9409-4EC6-8B48-45B8842A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10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BD17-FDFC-49A2-B58A-8A95FAA4BED0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441B-9409-4EC6-8B48-45B8842A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539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BD17-FDFC-49A2-B58A-8A95FAA4BED0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0A6441B-9409-4EC6-8B48-45B8842A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96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FBD17-FDFC-49A2-B58A-8A95FAA4BED0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0A6441B-9409-4EC6-8B48-45B8842A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12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4AA1C-6D74-4277-B057-27BF5D0F4F5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95D32-D43D-425C-9FEB-170795E99C08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6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hyperlink" Target="mailto:yad.Sirwan@ishik.edu.iq" TargetMode="Externa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1204196" y="210026"/>
            <a:ext cx="9144000" cy="664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D1300D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 Rounded MT Bold" panose="020F0704030504030204" pitchFamily="34" charset="0"/>
                <a:cs typeface="Calibri" panose="020F0502020204030204" pitchFamily="34" charset="0"/>
              </a:rPr>
              <a:t>TISHK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 Rounded MT Bold" panose="020F0704030504030204" pitchFamily="34" charset="0"/>
                <a:cs typeface="Calibri" panose="020F0502020204030204" pitchFamily="34" charset="0"/>
              </a:rPr>
              <a:t>INTERNATIONAL UNIVERSITY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 Rounded MT Bold" panose="020F0704030504030204" pitchFamily="34" charset="0"/>
                <a:cs typeface="Calibri" panose="020F0502020204030204" pitchFamily="34" charset="0"/>
              </a:rPr>
              <a:t>Faculty of Education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 Rounded MT Bold" panose="020F0704030504030204" pitchFamily="34" charset="0"/>
                <a:cs typeface="Calibri" panose="020F0502020204030204" pitchFamily="34" charset="0"/>
              </a:rPr>
              <a:t>Biology Department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Times" panose="02020603050405020304" pitchFamily="18" charset="0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 Rounded MT Bold" panose="020F0704030504030204" pitchFamily="34" charset="0"/>
                <a:cs typeface="Calibri" panose="020F0502020204030204" pitchFamily="34" charset="0"/>
              </a:rPr>
              <a:t>2019- 2020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Arial Rounded MT Bold" panose="020F0704030504030204" pitchFamily="34" charset="0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Rounded MT Bold" panose="020F070403050403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Rounded MT Bold" panose="020F0704030504030204" pitchFamily="34" charset="0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1200" cap="none" spc="30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cs typeface="Calibri" panose="020F0502020204030204" pitchFamily="34" charset="0"/>
              </a:rPr>
              <a:t>Lab.1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cs typeface="Calibri" panose="020F0502020204030204" pitchFamily="34" charset="0"/>
              </a:rPr>
              <a:t>Microscope </a:t>
            </a:r>
            <a:endParaRPr kumimoji="0" lang="en-US" altLang="en-US" sz="4800" b="1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Rounded MT Bold" panose="020F0704030504030204" pitchFamily="34" charset="0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  <a:cs typeface="Calibri" panose="020F0502020204030204" pitchFamily="34" charset="0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  <a:cs typeface="Calibri" panose="020F0502020204030204" pitchFamily="34" charset="0"/>
              </a:rPr>
              <a:t>2</a:t>
            </a:r>
            <a:r>
              <a:rPr kumimoji="0" lang="en-US" alt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  <a:cs typeface="Calibri" panose="020F0502020204030204" pitchFamily="34" charset="0"/>
              </a:rPr>
              <a:t>nd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  <a:cs typeface="Calibri" panose="020F0502020204030204" pitchFamily="34" charset="0"/>
              </a:rPr>
              <a:t> Grade)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cs typeface="Calibri" panose="020F0502020204030204" pitchFamily="34" charset="0"/>
              </a:rPr>
              <a:t>By: Yad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cs typeface="Calibri" panose="020F0502020204030204" pitchFamily="34" charset="0"/>
              </a:rPr>
              <a:t>Sirwan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  <a:cs typeface="Calibri" panose="020F0502020204030204" pitchFamily="34" charset="0"/>
                <a:hlinkClick r:id="rId2"/>
              </a:rPr>
              <a:t>yad.Sirwan@ishik.edu.iq</a:t>
            </a:r>
            <a:endParaRPr kumimoji="0" lang="en-US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Rounded MT Bold" panose="020F0704030504030204" pitchFamily="34" charset="0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A53010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5675D8-0DED-4CE6-8FF0-15E61232D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634" y="246400"/>
            <a:ext cx="2143125" cy="21431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7230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6A8FB-68AD-42F6-AB2D-98F57A3C4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54" y="624110"/>
            <a:ext cx="12035245" cy="128089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Parts of a Microscope</a:t>
            </a:r>
            <a:endParaRPr lang="en-US" sz="4800" dirty="0">
              <a:solidFill>
                <a:srgbClr val="F66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EE18F-692F-4C76-B412-9098B302B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301" y="2060950"/>
            <a:ext cx="10058400" cy="187812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Nosepiece</a:t>
            </a:r>
            <a:r>
              <a:rPr lang="en-US" sz="2800" b="1" dirty="0"/>
              <a:t>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Hold the objective lenses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Can be used in order to change the magnification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A microscope on a table&#10;&#10;Description automatically generated">
            <a:extLst>
              <a:ext uri="{FF2B5EF4-FFF2-40B4-BE49-F238E27FC236}">
                <a16:creationId xmlns:a16="http://schemas.microsoft.com/office/drawing/2014/main" id="{DB093DBF-CADE-4C7F-999F-F2D640A95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077" y="1719124"/>
            <a:ext cx="2911923" cy="413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3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6A8FB-68AD-42F6-AB2D-98F57A3C4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5" y="444001"/>
            <a:ext cx="12037255" cy="128089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Parts of a Microscope</a:t>
            </a:r>
            <a:endParaRPr lang="en-US" sz="4800" b="1" dirty="0">
              <a:solidFill>
                <a:srgbClr val="F66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EE18F-692F-4C76-B412-9098B302B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836" y="2360212"/>
            <a:ext cx="7282436" cy="2567240"/>
          </a:xfrm>
        </p:spPr>
        <p:txBody>
          <a:bodyPr>
            <a:normAutofit fontScale="25000" lnSpcReduction="20000"/>
          </a:bodyPr>
          <a:lstStyle/>
          <a:p>
            <a:r>
              <a:rPr lang="en-US" sz="9800" b="1" dirty="0">
                <a:solidFill>
                  <a:srgbClr val="002060"/>
                </a:solidFill>
              </a:rPr>
              <a:t>Objectives</a:t>
            </a:r>
          </a:p>
          <a:p>
            <a:pPr lvl="1">
              <a:lnSpc>
                <a:spcPct val="170000"/>
              </a:lnSpc>
            </a:pPr>
            <a:r>
              <a:rPr lang="en-US" sz="8800" dirty="0">
                <a:solidFill>
                  <a:schemeClr val="tx1"/>
                </a:solidFill>
              </a:rPr>
              <a:t>Low Power (short)</a:t>
            </a:r>
          </a:p>
          <a:p>
            <a:pPr lvl="1">
              <a:lnSpc>
                <a:spcPct val="170000"/>
              </a:lnSpc>
            </a:pPr>
            <a:r>
              <a:rPr lang="en-US" sz="8800" dirty="0">
                <a:solidFill>
                  <a:schemeClr val="tx1"/>
                </a:solidFill>
              </a:rPr>
              <a:t>High Power (long)</a:t>
            </a:r>
          </a:p>
          <a:p>
            <a:pPr marL="201168" lvl="1" indent="0">
              <a:lnSpc>
                <a:spcPct val="170000"/>
              </a:lnSpc>
              <a:buNone/>
            </a:pPr>
            <a:r>
              <a:rPr lang="en-US" sz="8800" dirty="0">
                <a:solidFill>
                  <a:schemeClr val="tx1"/>
                </a:solidFill>
              </a:rPr>
              <a:t>Usually you will find 3 or 4 objective lenses on a microscope.  They almost always consist of 4X, 10X, 40X and 100X powers.  When coupled with a 10X (most common)</a:t>
            </a:r>
          </a:p>
          <a:p>
            <a:endParaRPr lang="en-US" dirty="0"/>
          </a:p>
        </p:txBody>
      </p:sp>
      <p:pic>
        <p:nvPicPr>
          <p:cNvPr id="5" name="Picture 4" descr="A microscope on a table&#10;&#10;Description automatically generated">
            <a:extLst>
              <a:ext uri="{FF2B5EF4-FFF2-40B4-BE49-F238E27FC236}">
                <a16:creationId xmlns:a16="http://schemas.microsoft.com/office/drawing/2014/main" id="{C000F582-0D2D-4186-B1EE-C0B12ABE41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" b="2393"/>
          <a:stretch/>
        </p:blipFill>
        <p:spPr>
          <a:xfrm>
            <a:off x="8724272" y="2360212"/>
            <a:ext cx="2715004" cy="338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6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6A8FB-68AD-42F6-AB2D-98F57A3C4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12" y="624110"/>
            <a:ext cx="12023187" cy="128089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Parts of a Microscope</a:t>
            </a:r>
            <a:endParaRPr lang="en-US" sz="4800" b="1" dirty="0">
              <a:solidFill>
                <a:srgbClr val="F66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EE18F-692F-4C76-B412-9098B302B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852899"/>
            <a:ext cx="7861190" cy="1450757"/>
          </a:xfrm>
        </p:spPr>
        <p:txBody>
          <a:bodyPr>
            <a:normAutofit fontScale="92500" lnSpcReduction="20000"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Arm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</a:rPr>
              <a:t>Supports the tube and connects it to the base of the microscope.</a:t>
            </a:r>
            <a:endParaRPr lang="en-US" sz="3400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A microscope on a table&#10;&#10;Description automatically generated">
            <a:extLst>
              <a:ext uri="{FF2B5EF4-FFF2-40B4-BE49-F238E27FC236}">
                <a16:creationId xmlns:a16="http://schemas.microsoft.com/office/drawing/2014/main" id="{42EA19D7-E17F-4384-9A9F-09CD47200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349" y="2102066"/>
            <a:ext cx="2540438" cy="383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9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6A8FB-68AD-42F6-AB2D-98F57A3C4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624110"/>
            <a:ext cx="12009119" cy="128089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Parts of a Microscope</a:t>
            </a:r>
            <a:endParaRPr lang="en-US" sz="4800" b="1" dirty="0">
              <a:solidFill>
                <a:srgbClr val="F66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EE18F-692F-4C76-B412-9098B302B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945664"/>
            <a:ext cx="10058400" cy="158326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Stage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The flat platform where you place your slides</a:t>
            </a:r>
            <a:endParaRPr lang="en-US" sz="3400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A microscope on a table&#10;&#10;Description automatically generated">
            <a:extLst>
              <a:ext uri="{FF2B5EF4-FFF2-40B4-BE49-F238E27FC236}">
                <a16:creationId xmlns:a16="http://schemas.microsoft.com/office/drawing/2014/main" id="{2DBA3081-1E79-445D-B132-23CA9C8BA6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59" b="1621"/>
          <a:stretch/>
        </p:blipFill>
        <p:spPr>
          <a:xfrm>
            <a:off x="8881793" y="1905000"/>
            <a:ext cx="2719364" cy="402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3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D97F-63CC-4D86-8293-569CEF7CF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5" y="624110"/>
            <a:ext cx="12037255" cy="128089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Parts of a Microscope</a:t>
            </a:r>
            <a:endParaRPr lang="en-US" sz="4800" b="1" dirty="0">
              <a:solidFill>
                <a:srgbClr val="F66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C0876-9D3F-4D27-8FD0-7718C312C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945665"/>
            <a:ext cx="10058400" cy="145075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Stage Clips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Stage clips hold the slides in place.</a:t>
            </a:r>
            <a:r>
              <a:rPr lang="en-US" sz="2200" dirty="0"/>
              <a:t> </a:t>
            </a:r>
            <a:endParaRPr lang="en-US" sz="3400" b="1" dirty="0"/>
          </a:p>
        </p:txBody>
      </p:sp>
      <p:pic>
        <p:nvPicPr>
          <p:cNvPr id="5" name="Picture 4" descr="A microscope on a table&#10;&#10;Description automatically generated">
            <a:extLst>
              <a:ext uri="{FF2B5EF4-FFF2-40B4-BE49-F238E27FC236}">
                <a16:creationId xmlns:a16="http://schemas.microsoft.com/office/drawing/2014/main" id="{2587F5C9-4571-413D-9615-A8F150D04F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"/>
          <a:stretch/>
        </p:blipFill>
        <p:spPr>
          <a:xfrm>
            <a:off x="8557252" y="2054086"/>
            <a:ext cx="3013600" cy="403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0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1FA81-C3B7-482F-92DC-B1E39DB90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48" y="624110"/>
            <a:ext cx="11995051" cy="128089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Parts of a Microscope</a:t>
            </a:r>
            <a:endParaRPr lang="en-US" sz="4800" b="1" dirty="0">
              <a:solidFill>
                <a:srgbClr val="F66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0B526-B0B4-498D-93AC-3DD1B1667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979" y="2784191"/>
            <a:ext cx="10058400" cy="158326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Diaphragm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Controls the amount of light going through the specimen</a:t>
            </a:r>
            <a:r>
              <a:rPr lang="en-US" sz="2200" dirty="0"/>
              <a:t> </a:t>
            </a:r>
            <a:endParaRPr lang="en-US" sz="3400" b="1" dirty="0"/>
          </a:p>
        </p:txBody>
      </p:sp>
      <p:pic>
        <p:nvPicPr>
          <p:cNvPr id="5" name="Picture 4" descr="A microscope on a table&#10;&#10;Description automatically generated">
            <a:extLst>
              <a:ext uri="{FF2B5EF4-FFF2-40B4-BE49-F238E27FC236}">
                <a16:creationId xmlns:a16="http://schemas.microsoft.com/office/drawing/2014/main" id="{7E962AA6-0AD2-4561-BD42-74600C368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675" y="1905000"/>
            <a:ext cx="2659324" cy="380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4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1FA81-C3B7-482F-92DC-B1E39DB90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45" y="624110"/>
            <a:ext cx="12053455" cy="128089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Parts of a Microscope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0B526-B0B4-498D-93AC-3DD1B1667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593158"/>
            <a:ext cx="10058400" cy="252748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Coarse Adjustment Knobs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Moves stage (or body tube) up and down</a:t>
            </a:r>
            <a:endParaRPr lang="en-US" sz="3400" b="1" dirty="0">
              <a:solidFill>
                <a:schemeClr val="tx1"/>
              </a:solidFill>
            </a:endParaRPr>
          </a:p>
          <a:p>
            <a:r>
              <a:rPr lang="en-US" sz="3200" b="1" dirty="0">
                <a:solidFill>
                  <a:srgbClr val="002060"/>
                </a:solidFill>
              </a:rPr>
              <a:t>Fine Adjustment Knobs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Used to fine-tune the focus of your specimen</a:t>
            </a:r>
            <a:r>
              <a:rPr lang="en-US" sz="2200" dirty="0"/>
              <a:t> </a:t>
            </a:r>
            <a:endParaRPr lang="en-US" sz="3400" b="1" dirty="0"/>
          </a:p>
        </p:txBody>
      </p:sp>
      <p:pic>
        <p:nvPicPr>
          <p:cNvPr id="5" name="Picture 4" descr="A microscope on a table&#10;&#10;Description automatically generated">
            <a:extLst>
              <a:ext uri="{FF2B5EF4-FFF2-40B4-BE49-F238E27FC236}">
                <a16:creationId xmlns:a16="http://schemas.microsoft.com/office/drawing/2014/main" id="{BD859895-8DC8-4E06-944D-58E16D035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501" y="1905000"/>
            <a:ext cx="3026430" cy="423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0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1FA81-C3B7-482F-92DC-B1E39DB90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624110"/>
            <a:ext cx="12039599" cy="128089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Parts of a Microscope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0B526-B0B4-498D-93AC-3DD1B1667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866152"/>
            <a:ext cx="10058400" cy="145075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Light Source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Makes the specimen easier to see</a:t>
            </a:r>
          </a:p>
          <a:p>
            <a:endParaRPr lang="en-US" sz="3200" b="1" dirty="0"/>
          </a:p>
        </p:txBody>
      </p:sp>
      <p:pic>
        <p:nvPicPr>
          <p:cNvPr id="5" name="Picture 4" descr="A microscope on a table&#10;&#10;Description automatically generated">
            <a:extLst>
              <a:ext uri="{FF2B5EF4-FFF2-40B4-BE49-F238E27FC236}">
                <a16:creationId xmlns:a16="http://schemas.microsoft.com/office/drawing/2014/main" id="{68F4EFC0-988A-4B34-87F5-E30FA0660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434" y="1845734"/>
            <a:ext cx="3274096" cy="420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5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1FA81-C3B7-482F-92DC-B1E39DB90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624110"/>
            <a:ext cx="12025745" cy="128089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Parts of a Microscope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0B526-B0B4-498D-93AC-3DD1B1667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892656"/>
            <a:ext cx="10058400" cy="145075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Base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The bottom of the microscope, used for support</a:t>
            </a:r>
            <a:endParaRPr lang="en-US" sz="3400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A microscope on a table&#10;&#10;Description automatically generated">
            <a:extLst>
              <a:ext uri="{FF2B5EF4-FFF2-40B4-BE49-F238E27FC236}">
                <a16:creationId xmlns:a16="http://schemas.microsoft.com/office/drawing/2014/main" id="{F08E453A-59AB-48B2-82CB-CCE0F34C7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1"/>
          <a:stretch/>
        </p:blipFill>
        <p:spPr>
          <a:xfrm>
            <a:off x="9091422" y="1905000"/>
            <a:ext cx="2995161" cy="426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8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croscope">
            <a:hlinkClick r:id="" action="ppaction://media"/>
            <a:extLst>
              <a:ext uri="{FF2B5EF4-FFF2-40B4-BE49-F238E27FC236}">
                <a16:creationId xmlns:a16="http://schemas.microsoft.com/office/drawing/2014/main" id="{54FE72AE-A556-4FDD-8356-F8A7292BD9C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7855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0804770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B1C03-101A-41ED-95F9-0AC9308BA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16" y="563974"/>
            <a:ext cx="12022183" cy="1251764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Objectives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B9DC2-BCE6-4401-9003-A92D05A08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0234" y="2169475"/>
            <a:ext cx="8915400" cy="3777622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/>
              <a:t>Explain the term </a:t>
            </a:r>
            <a:r>
              <a:rPr lang="en-US" sz="2800" dirty="0" smtClean="0"/>
              <a:t>Microscope.</a:t>
            </a:r>
            <a:endParaRPr lang="en-US" sz="28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/>
              <a:t>Distinguish the different types of </a:t>
            </a:r>
            <a:r>
              <a:rPr lang="en-US" sz="2800" dirty="0" smtClean="0"/>
              <a:t>microscopes.</a:t>
            </a:r>
            <a:endParaRPr lang="en-US" sz="28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/>
              <a:t>Understand the rules of using the </a:t>
            </a:r>
            <a:r>
              <a:rPr lang="en-US" sz="2800" dirty="0" smtClean="0"/>
              <a:t>microscope.</a:t>
            </a:r>
            <a:endParaRPr lang="en-US" sz="28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/>
              <a:t>Identify the different parts of the </a:t>
            </a:r>
            <a:r>
              <a:rPr lang="en-US" sz="2800" dirty="0" smtClean="0"/>
              <a:t>microscope.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2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F810F-EE1E-431A-AAC3-B544E68A9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814" y="782782"/>
            <a:ext cx="10475843" cy="5562600"/>
          </a:xfrm>
        </p:spPr>
        <p:txBody>
          <a:bodyPr>
            <a:noAutofit/>
          </a:bodyPr>
          <a:lstStyle/>
          <a:p>
            <a:pPr algn="ctr"/>
            <a:r>
              <a:rPr lang="en-US" sz="1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29747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0000"/>
                <a:satMod val="92000"/>
                <a:alpha val="27000"/>
                <a:lumMod val="95000"/>
                <a:lumOff val="5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09148-74C9-4EFC-8450-18CF72550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5728"/>
            <a:ext cx="12192000" cy="105407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What is a microscope?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2D8A9-6BF8-45B5-BBD9-8B4DEB67A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886" y="1369801"/>
            <a:ext cx="8947868" cy="517289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A </a:t>
            </a:r>
            <a:r>
              <a:rPr lang="en-US" sz="2400" b="1" dirty="0">
                <a:solidFill>
                  <a:schemeClr val="tx1"/>
                </a:solidFill>
              </a:rPr>
              <a:t>microscope</a:t>
            </a:r>
            <a:r>
              <a:rPr lang="en-US" sz="2400" dirty="0">
                <a:solidFill>
                  <a:schemeClr val="tx1"/>
                </a:solidFill>
              </a:rPr>
              <a:t> (from the Ancient Greek: </a:t>
            </a:r>
            <a:r>
              <a:rPr lang="en-US" sz="2400" dirty="0" err="1">
                <a:solidFill>
                  <a:schemeClr val="tx1"/>
                </a:solidFill>
              </a:rPr>
              <a:t>μικρός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mikrós</a:t>
            </a:r>
            <a:r>
              <a:rPr lang="en-US" sz="2400" dirty="0">
                <a:solidFill>
                  <a:schemeClr val="tx1"/>
                </a:solidFill>
              </a:rPr>
              <a:t>, "small" and </a:t>
            </a:r>
            <a:r>
              <a:rPr lang="en-US" sz="2400" dirty="0" err="1">
                <a:solidFill>
                  <a:schemeClr val="tx1"/>
                </a:solidFill>
              </a:rPr>
              <a:t>σκο</a:t>
            </a:r>
            <a:r>
              <a:rPr lang="en-US" sz="2400" dirty="0">
                <a:solidFill>
                  <a:schemeClr val="tx1"/>
                </a:solidFill>
              </a:rPr>
              <a:t>πεῖν, skopeîn, "to look" or "see") ,mean (seeing small things).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A </a:t>
            </a:r>
            <a:r>
              <a:rPr lang="en-US" sz="2400" b="1" dirty="0">
                <a:solidFill>
                  <a:schemeClr val="tx1"/>
                </a:solidFill>
              </a:rPr>
              <a:t>microscope</a:t>
            </a:r>
            <a:r>
              <a:rPr lang="en-US" sz="2400" dirty="0">
                <a:solidFill>
                  <a:schemeClr val="tx1"/>
                </a:solidFill>
              </a:rPr>
              <a:t> is a piece of scientific equipment that helps us to see things that are invisible to the naked eye, because they are so small.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Many types of microscopes exist, allowing different levels of </a:t>
            </a:r>
            <a:r>
              <a:rPr lang="en-US" sz="2400" b="1" dirty="0">
                <a:solidFill>
                  <a:schemeClr val="tx1"/>
                </a:solidFill>
              </a:rPr>
              <a:t>magnification</a:t>
            </a:r>
            <a:r>
              <a:rPr lang="en-US" sz="2400" dirty="0">
                <a:solidFill>
                  <a:schemeClr val="tx1"/>
                </a:solidFill>
              </a:rPr>
              <a:t> and producing different types of images.</a:t>
            </a:r>
          </a:p>
          <a:p>
            <a:endParaRPr lang="en-US" sz="2400" dirty="0"/>
          </a:p>
        </p:txBody>
      </p:sp>
      <p:pic>
        <p:nvPicPr>
          <p:cNvPr id="1026" name="Picture 2" descr="Image result for microscope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489" y="2230582"/>
            <a:ext cx="3224511" cy="322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92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F4FF4-D099-4DE3-956C-5060E8CC0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12" y="510560"/>
            <a:ext cx="12023188" cy="128089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Types of Microscope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35D1D-1EBD-4C21-B80C-F13468E97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6069" y="1791450"/>
            <a:ext cx="7685314" cy="402336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Compound </a:t>
            </a:r>
            <a:r>
              <a:rPr lang="en-US" sz="2400" b="1" dirty="0" smtClean="0">
                <a:solidFill>
                  <a:srgbClr val="002060"/>
                </a:solidFill>
              </a:rPr>
              <a:t>Microscope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first type of microscope, most widely used. Light passes 	through two lenses.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 smtClean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sz="2400" b="1" dirty="0" smtClean="0">
                <a:solidFill>
                  <a:srgbClr val="002060"/>
                </a:solidFill>
              </a:rPr>
              <a:t>Electron </a:t>
            </a:r>
            <a:r>
              <a:rPr lang="en-US" sz="2400" b="1" dirty="0">
                <a:solidFill>
                  <a:srgbClr val="002060"/>
                </a:solidFill>
              </a:rPr>
              <a:t>microscope</a:t>
            </a:r>
          </a:p>
          <a:p>
            <a:pPr lvl="1"/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Used to observe VERY small objects: viruses, DNA, parts of cells.</a:t>
            </a:r>
          </a:p>
          <a:p>
            <a:pPr lvl="1"/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Uses beams of electrons rather than light.</a:t>
            </a:r>
          </a:p>
          <a:p>
            <a:pPr lvl="1"/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Much more powerful.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AutoShape 2" descr="Image result for Compound Microscope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Compound Microscope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2" descr="Image result for Compound Microscope png"/>
          <p:cNvSpPr>
            <a:spLocks noChangeAspect="1" noChangeArrowheads="1"/>
          </p:cNvSpPr>
          <p:nvPr/>
        </p:nvSpPr>
        <p:spPr bwMode="auto">
          <a:xfrm>
            <a:off x="460375" y="160337"/>
            <a:ext cx="1969316" cy="196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Image result for Compound Microscope 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Image result for Compound Microscope 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6768" y="1283877"/>
            <a:ext cx="2760617" cy="276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3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1" y="388978"/>
            <a:ext cx="12009119" cy="956496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Types of Microscope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523" y="1579617"/>
            <a:ext cx="7900262" cy="498999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US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Scanning Electron Microscope (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SEM)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US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is used to examine Very thin section through the Cells and tissues. (Can magnify up to 250,000x)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sz="2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Transmission Electron Microscope (TEM)</a:t>
            </a:r>
          </a:p>
          <a:p>
            <a:pPr marL="628650" lvl="2" indent="0">
              <a:lnSpc>
                <a:spcPct val="150000"/>
              </a:lnSpc>
              <a:buNone/>
            </a:pPr>
            <a:r>
              <a:rPr lang="en-US" altLang="en-US" sz="2000" dirty="0" smtClean="0"/>
              <a:t>This </a:t>
            </a:r>
            <a:r>
              <a:rPr lang="en-US" altLang="en-US" sz="2000" dirty="0"/>
              <a:t>type of electron microscopy Examine the surface of un-sectioned Specimen, it can show the sample in 3D, But not detailed as transmission electron microscopy. </a:t>
            </a:r>
          </a:p>
          <a:p>
            <a:pPr lvl="1">
              <a:lnSpc>
                <a:spcPct val="110000"/>
              </a:lnSpc>
            </a:pPr>
            <a:endParaRPr lang="en-US" sz="2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00050" lvl="1" indent="0">
              <a:lnSpc>
                <a:spcPct val="110000"/>
              </a:lnSpc>
              <a:buNone/>
            </a:pPr>
            <a:endParaRPr lang="en-US" alt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4" descr="[TEM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064" y="1345475"/>
            <a:ext cx="2399463" cy="24950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emphot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4" b="10252"/>
          <a:stretch/>
        </p:blipFill>
        <p:spPr bwMode="auto">
          <a:xfrm>
            <a:off x="8123785" y="4077855"/>
            <a:ext cx="3267025" cy="22968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01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691" y="624110"/>
            <a:ext cx="12048309" cy="812804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Types of Microscope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0389" y="2114955"/>
            <a:ext cx="8915400" cy="3777622"/>
          </a:xfrm>
        </p:spPr>
        <p:txBody>
          <a:bodyPr/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3"/>
            </a:pPr>
            <a:r>
              <a:rPr lang="en-US" sz="2400" b="1" dirty="0">
                <a:solidFill>
                  <a:srgbClr val="002060"/>
                </a:solidFill>
              </a:rPr>
              <a:t>Phase –constant microscope.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 startAt="3"/>
            </a:pPr>
            <a:r>
              <a:rPr lang="en-US" sz="2400" b="1" dirty="0">
                <a:solidFill>
                  <a:srgbClr val="002060"/>
                </a:solidFill>
              </a:rPr>
              <a:t>Fluorescence microscope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 startAt="5"/>
            </a:pPr>
            <a:r>
              <a:rPr lang="en-US" sz="2400" b="1" dirty="0">
                <a:solidFill>
                  <a:srgbClr val="002060"/>
                </a:solidFill>
              </a:rPr>
              <a:t>Deconvolution microscope.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 startAt="5"/>
            </a:pPr>
            <a:r>
              <a:rPr lang="en-US" sz="2400" b="1" dirty="0">
                <a:solidFill>
                  <a:srgbClr val="002060"/>
                </a:solidFill>
              </a:rPr>
              <a:t>Interference microscope.</a:t>
            </a:r>
          </a:p>
          <a:p>
            <a:pPr marL="514350" indent="-514350">
              <a:buFont typeface="+mj-lt"/>
              <a:buAutoNum type="arabicPeriod" startAt="3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87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E760A-818B-414E-92BD-AC29A5B78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09" y="624110"/>
            <a:ext cx="12011892" cy="128089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Rules of Using a Microscope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453DB-95E2-420D-A01B-C11AE54A2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8617" y="2045548"/>
            <a:ext cx="10058400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Always carry with two hands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Only use lens paper for cleaning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 not force knobs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Always store covered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551095-289B-46EC-AFD7-285167F77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539"/>
          <a:stretch/>
        </p:blipFill>
        <p:spPr>
          <a:xfrm>
            <a:off x="8038023" y="1905000"/>
            <a:ext cx="4153977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7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6A8FB-68AD-42F6-AB2D-98F57A3C4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48" y="624110"/>
            <a:ext cx="11995051" cy="128089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Parts of a Microscope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EE18F-692F-4C76-B412-9098B302B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8806" y="2501984"/>
            <a:ext cx="6416703" cy="179861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Eyepiece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The </a:t>
            </a:r>
            <a:r>
              <a:rPr lang="en-US" sz="2400" dirty="0">
                <a:solidFill>
                  <a:schemeClr val="tx1"/>
                </a:solidFill>
              </a:rPr>
              <a:t>part where you look through to see the image of your specimen.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0" name="Picture 9" descr="A microscope on a table&#10;&#10;Description automatically generated">
            <a:extLst>
              <a:ext uri="{FF2B5EF4-FFF2-40B4-BE49-F238E27FC236}">
                <a16:creationId xmlns:a16="http://schemas.microsoft.com/office/drawing/2014/main" id="{B99ABF9C-964A-49AF-AAB3-016B9C64D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502" y="1734898"/>
            <a:ext cx="2788504" cy="4205427"/>
          </a:xfrm>
          <a:prstGeom prst="rect">
            <a:avLst/>
          </a:prstGeom>
        </p:spPr>
      </p:pic>
      <p:sp>
        <p:nvSpPr>
          <p:cNvPr id="6" name="AutoShape 2" descr="Image result for microscope png images"/>
          <p:cNvSpPr>
            <a:spLocks noChangeAspect="1" noChangeArrowheads="1"/>
          </p:cNvSpPr>
          <p:nvPr/>
        </p:nvSpPr>
        <p:spPr bwMode="auto">
          <a:xfrm>
            <a:off x="155575" y="-144463"/>
            <a:ext cx="5607916" cy="560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Image result for microscope png im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1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6A8FB-68AD-42F6-AB2D-98F57A3C4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624110"/>
            <a:ext cx="12009119" cy="128089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Parts of a Microscope</a:t>
            </a:r>
            <a:endParaRPr lang="en-US" sz="4800" dirty="0">
              <a:solidFill>
                <a:srgbClr val="F66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EE18F-692F-4C76-B412-9098B302B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582702"/>
            <a:ext cx="10058400" cy="169259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Body Tube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Connects the eyepiece to the objective </a:t>
            </a:r>
            <a:r>
              <a:rPr lang="en-US" sz="2200" dirty="0"/>
              <a:t>lenses</a:t>
            </a:r>
            <a:endParaRPr lang="en-US" sz="3400" b="1" dirty="0"/>
          </a:p>
        </p:txBody>
      </p:sp>
      <p:pic>
        <p:nvPicPr>
          <p:cNvPr id="5" name="Picture 4" descr="A microscope on a table&#10;&#10;Description automatically generated">
            <a:extLst>
              <a:ext uri="{FF2B5EF4-FFF2-40B4-BE49-F238E27FC236}">
                <a16:creationId xmlns:a16="http://schemas.microsoft.com/office/drawing/2014/main" id="{ABFC95E7-8D75-419B-9D8E-8DA870A4D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993" y="1707189"/>
            <a:ext cx="2831373" cy="4086060"/>
          </a:xfrm>
          <a:prstGeom prst="rect">
            <a:avLst/>
          </a:prstGeom>
        </p:spPr>
      </p:pic>
      <p:sp>
        <p:nvSpPr>
          <p:cNvPr id="4" name="AutoShape 2" descr="Image result for Compound Microscope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5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1_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2469</TotalTime>
  <Words>382</Words>
  <Application>Microsoft Office PowerPoint</Application>
  <PresentationFormat>Widescreen</PresentationFormat>
  <Paragraphs>91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Arial Rounded MT Bold</vt:lpstr>
      <vt:lpstr>Berlin Sans FB</vt:lpstr>
      <vt:lpstr>Calibri</vt:lpstr>
      <vt:lpstr>Century Gothic</vt:lpstr>
      <vt:lpstr>Times</vt:lpstr>
      <vt:lpstr>Wingdings</vt:lpstr>
      <vt:lpstr>Wingdings 3</vt:lpstr>
      <vt:lpstr>ヒラギノ角ゴ Pro W3</vt:lpstr>
      <vt:lpstr>Wisp</vt:lpstr>
      <vt:lpstr>1_Wisp</vt:lpstr>
      <vt:lpstr>PowerPoint Presentation</vt:lpstr>
      <vt:lpstr>Objectives</vt:lpstr>
      <vt:lpstr>What is a microscope?</vt:lpstr>
      <vt:lpstr>Types of Microscope</vt:lpstr>
      <vt:lpstr>Types of Microscope</vt:lpstr>
      <vt:lpstr>Types of Microscope</vt:lpstr>
      <vt:lpstr>Rules of Using a Microscope</vt:lpstr>
      <vt:lpstr>Parts of a Microscope</vt:lpstr>
      <vt:lpstr>Parts of a Microscope</vt:lpstr>
      <vt:lpstr>Parts of a Microscope</vt:lpstr>
      <vt:lpstr>Parts of a Microscope</vt:lpstr>
      <vt:lpstr>Parts of a Microscope</vt:lpstr>
      <vt:lpstr>Parts of a Microscope</vt:lpstr>
      <vt:lpstr>Parts of a Microscope</vt:lpstr>
      <vt:lpstr>Parts of a Microscope</vt:lpstr>
      <vt:lpstr>Parts of a Microscope</vt:lpstr>
      <vt:lpstr>Parts of a Microscope</vt:lpstr>
      <vt:lpstr>Parts of a Microscope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Microscope</dc:title>
  <dc:creator>Kemal Surji</dc:creator>
  <cp:lastModifiedBy>Yad</cp:lastModifiedBy>
  <cp:revision>47</cp:revision>
  <dcterms:created xsi:type="dcterms:W3CDTF">2019-10-08T06:39:17Z</dcterms:created>
  <dcterms:modified xsi:type="dcterms:W3CDTF">2019-10-19T19:31:25Z</dcterms:modified>
</cp:coreProperties>
</file>