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590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5DE40-7002-40F0-8661-6EB9820B04BD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7D90E-9C46-4E60-BFA1-6906AE49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57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7D90E-9C46-4E60-BFA1-6906AE490D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28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6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3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3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78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8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00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0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50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0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3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7BF7A-198A-4013-BAFF-425F220B471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59B3E-0D7A-493F-A2A6-DCB8A553B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25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8B427EB-57A6-453B-BB99-AC0F6AFE1EE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0" y="0"/>
            <a:ext cx="6762750" cy="9067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95250" y="38100"/>
            <a:ext cx="6667500" cy="77867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sz="3200" b="1" spc="150" dirty="0">
              <a:ln w="1143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Eras Bold ITC" panose="020B0907030504020204" pitchFamily="34" charset="0"/>
            </a:endParaRPr>
          </a:p>
          <a:p>
            <a:pPr algn="ctr"/>
            <a:r>
              <a:rPr lang="en-US" sz="5400" b="1" spc="150" dirty="0">
                <a:ln w="11430"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Eras Bold ITC" panose="020B0907030504020204" pitchFamily="34" charset="0"/>
              </a:rPr>
              <a:t>Introduction to Education Exhibit</a:t>
            </a:r>
          </a:p>
          <a:p>
            <a:endParaRPr lang="en-US" sz="3200" b="1" spc="150" dirty="0">
              <a:ln w="11430"/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sz="3200" b="1" spc="150" dirty="0">
              <a:ln w="11430"/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600" dirty="0">
                <a:ln w="0">
                  <a:solidFill>
                    <a:schemeClr val="tx1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ras Bold ITC" panose="020B0907030504020204" pitchFamily="34" charset="0"/>
              </a:rPr>
              <a:t>You are cordially invited to attend the  Educational Posters and 3D Posters Exhibition! Your presence will encourage and motivate our Future Teachers!</a:t>
            </a:r>
          </a:p>
          <a:p>
            <a:pPr algn="ctr"/>
            <a:endParaRPr lang="en-US" sz="2400" b="1" spc="150" dirty="0">
              <a:ln w="11430">
                <a:solidFill>
                  <a:schemeClr val="tx2">
                    <a:lumMod val="75000"/>
                  </a:schemeClr>
                </a:solidFill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Eras Bold ITC" panose="020B0907030504020204" pitchFamily="34" charset="0"/>
            </a:endParaRPr>
          </a:p>
          <a:p>
            <a:pPr algn="ctr"/>
            <a:endParaRPr lang="en-US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Eras Bold ITC" panose="020B0907030504020204" pitchFamily="34" charset="0"/>
            </a:endParaRPr>
          </a:p>
          <a:p>
            <a:pPr algn="ctr"/>
            <a:endParaRPr lang="en-US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Eras Bold ITC" panose="020B0907030504020204" pitchFamily="34" charset="0"/>
            </a:endParaRPr>
          </a:p>
          <a:p>
            <a:pPr algn="ctr"/>
            <a:endParaRPr lang="en-US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Eras Bold ITC" panose="020B0907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" y="6019800"/>
            <a:ext cx="6667500" cy="3354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Eras Bold ITC" panose="020B0907030504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Eras Bold ITC" panose="020B09070305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Eras Bold ITC" panose="020B0907030504020204" pitchFamily="34" charset="0"/>
              </a:rPr>
              <a:t>December 19, 2019 (Thursday)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Eras Bold ITC" panose="020B0907030504020204" pitchFamily="34" charset="0"/>
              </a:rPr>
              <a:t>1:00 – 2.30 pm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Eras Bold ITC" panose="020B0907030504020204" pitchFamily="34" charset="0"/>
              </a:rPr>
              <a:t>Faculty of Education Front Hall </a:t>
            </a:r>
          </a:p>
          <a:p>
            <a:pPr algn="ctr">
              <a:lnSpc>
                <a:spcPct val="150000"/>
              </a:lnSpc>
            </a:pPr>
            <a:endParaRPr lang="en-US" sz="2400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122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45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Eras Bold ITC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Find a Topic for Research? Presented by: Dr. Mustafa Altun   Seminar for Senior Students</dc:title>
  <dc:creator>A</dc:creator>
  <cp:lastModifiedBy>Kemal Surji</cp:lastModifiedBy>
  <cp:revision>16</cp:revision>
  <cp:lastPrinted>2019-12-17T17:11:11Z</cp:lastPrinted>
  <dcterms:created xsi:type="dcterms:W3CDTF">2019-11-10T21:35:45Z</dcterms:created>
  <dcterms:modified xsi:type="dcterms:W3CDTF">2019-12-17T17:21:30Z</dcterms:modified>
</cp:coreProperties>
</file>